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4"/>
  </p:sldMasterIdLst>
  <p:notesMasterIdLst>
    <p:notesMasterId r:id="rId32"/>
  </p:notesMasterIdLst>
  <p:sldIdLst>
    <p:sldId id="256" r:id="rId5"/>
    <p:sldId id="258" r:id="rId6"/>
    <p:sldId id="259" r:id="rId7"/>
    <p:sldId id="261" r:id="rId8"/>
    <p:sldId id="262" r:id="rId9"/>
    <p:sldId id="305" r:id="rId10"/>
    <p:sldId id="263" r:id="rId11"/>
    <p:sldId id="306" r:id="rId12"/>
    <p:sldId id="264" r:id="rId13"/>
    <p:sldId id="265" r:id="rId14"/>
    <p:sldId id="266" r:id="rId15"/>
    <p:sldId id="307" r:id="rId16"/>
    <p:sldId id="267" r:id="rId17"/>
    <p:sldId id="268" r:id="rId18"/>
    <p:sldId id="270" r:id="rId19"/>
    <p:sldId id="308" r:id="rId20"/>
    <p:sldId id="309" r:id="rId21"/>
    <p:sldId id="310" r:id="rId22"/>
    <p:sldId id="311" r:id="rId23"/>
    <p:sldId id="269" r:id="rId24"/>
    <p:sldId id="271" r:id="rId25"/>
    <p:sldId id="272" r:id="rId26"/>
    <p:sldId id="273" r:id="rId27"/>
    <p:sldId id="274" r:id="rId28"/>
    <p:sldId id="275" r:id="rId29"/>
    <p:sldId id="277" r:id="rId30"/>
    <p:sldId id="287"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84C"/>
    <a:srgbClr val="FFFF5A"/>
    <a:srgbClr val="003E58"/>
    <a:srgbClr val="0039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E94F2A-F972-47CB-B080-745E01238FA6}">
  <a:tblStyle styleId="{7BE94F2A-F972-47CB-B080-745E01238F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33" d="100"/>
          <a:sy n="133" d="100"/>
        </p:scale>
        <p:origin x="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image" Target="../media/image19.jpg"/><Relationship Id="rId4" Type="http://schemas.openxmlformats.org/officeDocument/2006/relationships/image" Target="../media/image2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image" Target="../media/image19.jpg"/><Relationship Id="rId4"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3C4AA6-469D-4089-B7A5-C231FB065F9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73E3E0B-8CB3-4C80-98C0-BE52AE7BE053}">
      <dgm:prSet phldrT="[Text]" custT="1"/>
      <dgm:spPr/>
      <dgm:t>
        <a:bodyPr/>
        <a:lstStyle/>
        <a:p>
          <a:r>
            <a:rPr lang="en-US" sz="1600" dirty="0">
              <a:solidFill>
                <a:schemeClr val="bg1"/>
              </a:solidFill>
            </a:rPr>
            <a:t>a. Surveillance solution for high value assets.</a:t>
          </a:r>
        </a:p>
      </dgm:t>
    </dgm:pt>
    <dgm:pt modelId="{F81AB552-EA14-4AFD-B6DE-AA4461687539}" type="parTrans" cxnId="{1CB4AEF4-6050-4A53-B28B-559FECA0F86D}">
      <dgm:prSet/>
      <dgm:spPr/>
      <dgm:t>
        <a:bodyPr/>
        <a:lstStyle/>
        <a:p>
          <a:endParaRPr lang="en-US" sz="1600"/>
        </a:p>
      </dgm:t>
    </dgm:pt>
    <dgm:pt modelId="{0C09184A-04EB-4D5F-9F3F-FCF7718E438E}" type="sibTrans" cxnId="{1CB4AEF4-6050-4A53-B28B-559FECA0F86D}">
      <dgm:prSet/>
      <dgm:spPr/>
      <dgm:t>
        <a:bodyPr/>
        <a:lstStyle/>
        <a:p>
          <a:endParaRPr lang="en-US" sz="1600"/>
        </a:p>
      </dgm:t>
    </dgm:pt>
    <dgm:pt modelId="{224F798C-8776-4C41-919F-9B146EF35891}">
      <dgm:prSet phldrT="[Text]" custT="1"/>
      <dgm:spPr/>
      <dgm:t>
        <a:bodyPr/>
        <a:lstStyle/>
        <a:p>
          <a:r>
            <a:rPr lang="en-US" sz="1600" dirty="0">
              <a:solidFill>
                <a:schemeClr val="bg1"/>
              </a:solidFill>
            </a:rPr>
            <a:t>f. Surveillance solution for malls.</a:t>
          </a:r>
        </a:p>
      </dgm:t>
    </dgm:pt>
    <dgm:pt modelId="{0C0F6F75-7FFA-488F-987E-A2D80F5E4710}" type="sibTrans" cxnId="{11183790-94D1-4170-AFA5-CFB3ABBEBF0F}">
      <dgm:prSet/>
      <dgm:spPr/>
      <dgm:t>
        <a:bodyPr/>
        <a:lstStyle/>
        <a:p>
          <a:endParaRPr lang="en-US" sz="1600"/>
        </a:p>
      </dgm:t>
    </dgm:pt>
    <dgm:pt modelId="{A5E06356-C5F1-4B40-8006-BB2975B9FE9C}" type="parTrans" cxnId="{11183790-94D1-4170-AFA5-CFB3ABBEBF0F}">
      <dgm:prSet/>
      <dgm:spPr/>
      <dgm:t>
        <a:bodyPr/>
        <a:lstStyle/>
        <a:p>
          <a:endParaRPr lang="en-US" sz="1600"/>
        </a:p>
      </dgm:t>
    </dgm:pt>
    <dgm:pt modelId="{4097E10C-BDE6-4DC8-96F3-9A4C738C9382}">
      <dgm:prSet phldrT="[Text]" custT="1"/>
      <dgm:spPr/>
      <dgm:t>
        <a:bodyPr/>
        <a:lstStyle/>
        <a:p>
          <a:r>
            <a:rPr lang="fr-FR" sz="1600" dirty="0">
              <a:solidFill>
                <a:schemeClr val="bg1"/>
              </a:solidFill>
            </a:rPr>
            <a:t>e. Surveillance solutions for </a:t>
          </a:r>
          <a:r>
            <a:rPr lang="fr-FR" sz="1600" dirty="0" err="1">
              <a:solidFill>
                <a:schemeClr val="bg1"/>
              </a:solidFill>
            </a:rPr>
            <a:t>Masjids</a:t>
          </a:r>
          <a:endParaRPr lang="en-US" sz="1600" dirty="0">
            <a:solidFill>
              <a:schemeClr val="bg1"/>
            </a:solidFill>
          </a:endParaRPr>
        </a:p>
      </dgm:t>
    </dgm:pt>
    <dgm:pt modelId="{60C06ED6-F1A7-4B83-9186-EB41DEE3455B}" type="parTrans" cxnId="{F73F1F81-AF73-4450-90EA-EB99EA7EB61C}">
      <dgm:prSet/>
      <dgm:spPr/>
      <dgm:t>
        <a:bodyPr/>
        <a:lstStyle/>
        <a:p>
          <a:endParaRPr lang="en-US" sz="1600"/>
        </a:p>
      </dgm:t>
    </dgm:pt>
    <dgm:pt modelId="{DFFE1488-C70F-4B19-98B2-63A28F00967D}" type="sibTrans" cxnId="{F73F1F81-AF73-4450-90EA-EB99EA7EB61C}">
      <dgm:prSet/>
      <dgm:spPr/>
      <dgm:t>
        <a:bodyPr/>
        <a:lstStyle/>
        <a:p>
          <a:endParaRPr lang="en-US" sz="1600"/>
        </a:p>
      </dgm:t>
    </dgm:pt>
    <dgm:pt modelId="{3F7DD3CF-396F-4570-80C8-BEFA72EAC8D7}">
      <dgm:prSet phldrT="[Text]" custT="1"/>
      <dgm:spPr/>
      <dgm:t>
        <a:bodyPr/>
        <a:lstStyle/>
        <a:p>
          <a:r>
            <a:rPr lang="en-US" sz="1600" dirty="0">
              <a:solidFill>
                <a:schemeClr val="bg1"/>
              </a:solidFill>
            </a:rPr>
            <a:t>c. Surveillance solution for crowd management</a:t>
          </a:r>
        </a:p>
      </dgm:t>
    </dgm:pt>
    <dgm:pt modelId="{3DAA7B68-48D2-4CF7-A7EE-570D9AAD2701}" type="parTrans" cxnId="{361B60F7-92CD-4D90-A92B-6AC5CEF85FC9}">
      <dgm:prSet/>
      <dgm:spPr/>
      <dgm:t>
        <a:bodyPr/>
        <a:lstStyle/>
        <a:p>
          <a:endParaRPr lang="en-US" sz="1600"/>
        </a:p>
      </dgm:t>
    </dgm:pt>
    <dgm:pt modelId="{3BDE9B11-F0D6-4768-8DCA-EEE93710C535}" type="sibTrans" cxnId="{361B60F7-92CD-4D90-A92B-6AC5CEF85FC9}">
      <dgm:prSet/>
      <dgm:spPr/>
      <dgm:t>
        <a:bodyPr/>
        <a:lstStyle/>
        <a:p>
          <a:endParaRPr lang="en-US" sz="1600"/>
        </a:p>
      </dgm:t>
    </dgm:pt>
    <dgm:pt modelId="{C2554F1B-590B-48B5-A77B-84044A4D55BF}">
      <dgm:prSet phldrT="[Text]" custT="1"/>
      <dgm:spPr/>
      <dgm:t>
        <a:bodyPr/>
        <a:lstStyle/>
        <a:p>
          <a:r>
            <a:rPr lang="en-US" sz="1600" dirty="0">
              <a:solidFill>
                <a:schemeClr val="bg1"/>
              </a:solidFill>
            </a:rPr>
            <a:t>d. Surveillance solution for Residential areas.</a:t>
          </a:r>
        </a:p>
      </dgm:t>
    </dgm:pt>
    <dgm:pt modelId="{BBF9603B-CE16-4B9C-A978-ED3BBA5C5428}" type="parTrans" cxnId="{8E4B4F2A-8776-478F-9EEE-6D356BBDAA6E}">
      <dgm:prSet/>
      <dgm:spPr/>
      <dgm:t>
        <a:bodyPr/>
        <a:lstStyle/>
        <a:p>
          <a:endParaRPr lang="en-US" sz="1600"/>
        </a:p>
      </dgm:t>
    </dgm:pt>
    <dgm:pt modelId="{2F71A5B3-74CE-497E-98D0-40EA335EF8DB}" type="sibTrans" cxnId="{8E4B4F2A-8776-478F-9EEE-6D356BBDAA6E}">
      <dgm:prSet/>
      <dgm:spPr/>
      <dgm:t>
        <a:bodyPr/>
        <a:lstStyle/>
        <a:p>
          <a:endParaRPr lang="en-US" sz="1600"/>
        </a:p>
      </dgm:t>
    </dgm:pt>
    <dgm:pt modelId="{31831BFA-A97E-4C4C-99BA-DEC74B3DCB05}">
      <dgm:prSet phldrT="[Text]" custT="1"/>
      <dgm:spPr/>
      <dgm:t>
        <a:bodyPr/>
        <a:lstStyle/>
        <a:p>
          <a:r>
            <a:rPr lang="en-US" sz="1600" dirty="0">
              <a:solidFill>
                <a:schemeClr val="bg1"/>
              </a:solidFill>
            </a:rPr>
            <a:t>b. Surveillance solution for military</a:t>
          </a:r>
        </a:p>
      </dgm:t>
    </dgm:pt>
    <dgm:pt modelId="{EA39FE50-0449-40B6-9940-0181310B70DB}" type="parTrans" cxnId="{1C00442D-358B-46E0-AF1F-FF24812C0932}">
      <dgm:prSet/>
      <dgm:spPr/>
      <dgm:t>
        <a:bodyPr/>
        <a:lstStyle/>
        <a:p>
          <a:endParaRPr lang="en-US" sz="1600"/>
        </a:p>
      </dgm:t>
    </dgm:pt>
    <dgm:pt modelId="{A17ED33B-B6BC-4FD7-B7C1-26AAEF0F5BB8}" type="sibTrans" cxnId="{1C00442D-358B-46E0-AF1F-FF24812C0932}">
      <dgm:prSet/>
      <dgm:spPr/>
      <dgm:t>
        <a:bodyPr/>
        <a:lstStyle/>
        <a:p>
          <a:endParaRPr lang="en-US" sz="1600"/>
        </a:p>
      </dgm:t>
    </dgm:pt>
    <dgm:pt modelId="{422D4BC8-370B-4066-8F6F-A7CC4D5C4835}" type="pres">
      <dgm:prSet presAssocID="{6C3C4AA6-469D-4089-B7A5-C231FB065F93}" presName="vert0" presStyleCnt="0">
        <dgm:presLayoutVars>
          <dgm:dir/>
          <dgm:animOne val="branch"/>
          <dgm:animLvl val="lvl"/>
        </dgm:presLayoutVars>
      </dgm:prSet>
      <dgm:spPr/>
    </dgm:pt>
    <dgm:pt modelId="{CF51AE77-60D1-430A-8592-8366BCC711BF}" type="pres">
      <dgm:prSet presAssocID="{973E3E0B-8CB3-4C80-98C0-BE52AE7BE053}" presName="thickLine" presStyleLbl="alignNode1" presStyleIdx="0" presStyleCnt="6"/>
      <dgm:spPr/>
    </dgm:pt>
    <dgm:pt modelId="{78E39DF5-F0C6-49EB-87B2-693131769EE6}" type="pres">
      <dgm:prSet presAssocID="{973E3E0B-8CB3-4C80-98C0-BE52AE7BE053}" presName="horz1" presStyleCnt="0"/>
      <dgm:spPr/>
    </dgm:pt>
    <dgm:pt modelId="{0B952604-A204-4B30-85A4-022B3D3AFB9A}" type="pres">
      <dgm:prSet presAssocID="{973E3E0B-8CB3-4C80-98C0-BE52AE7BE053}" presName="tx1" presStyleLbl="revTx" presStyleIdx="0" presStyleCnt="6"/>
      <dgm:spPr/>
    </dgm:pt>
    <dgm:pt modelId="{41C97225-66A8-4873-8A03-5A0902D58EF5}" type="pres">
      <dgm:prSet presAssocID="{973E3E0B-8CB3-4C80-98C0-BE52AE7BE053}" presName="vert1" presStyleCnt="0"/>
      <dgm:spPr/>
    </dgm:pt>
    <dgm:pt modelId="{CF49697E-498F-4561-A0A4-49D5110C1C63}" type="pres">
      <dgm:prSet presAssocID="{31831BFA-A97E-4C4C-99BA-DEC74B3DCB05}" presName="thickLine" presStyleLbl="alignNode1" presStyleIdx="1" presStyleCnt="6"/>
      <dgm:spPr/>
    </dgm:pt>
    <dgm:pt modelId="{43A7CAE9-FDC2-418B-8238-5CC689C0D038}" type="pres">
      <dgm:prSet presAssocID="{31831BFA-A97E-4C4C-99BA-DEC74B3DCB05}" presName="horz1" presStyleCnt="0"/>
      <dgm:spPr/>
    </dgm:pt>
    <dgm:pt modelId="{80D8B300-5F24-4747-AFAD-04C86C7D5902}" type="pres">
      <dgm:prSet presAssocID="{31831BFA-A97E-4C4C-99BA-DEC74B3DCB05}" presName="tx1" presStyleLbl="revTx" presStyleIdx="1" presStyleCnt="6"/>
      <dgm:spPr/>
    </dgm:pt>
    <dgm:pt modelId="{70B0B4FF-0492-4FDC-B58F-C488365EC39B}" type="pres">
      <dgm:prSet presAssocID="{31831BFA-A97E-4C4C-99BA-DEC74B3DCB05}" presName="vert1" presStyleCnt="0"/>
      <dgm:spPr/>
    </dgm:pt>
    <dgm:pt modelId="{D19E7191-BA92-429F-850B-E212DAE39154}" type="pres">
      <dgm:prSet presAssocID="{3F7DD3CF-396F-4570-80C8-BEFA72EAC8D7}" presName="thickLine" presStyleLbl="alignNode1" presStyleIdx="2" presStyleCnt="6"/>
      <dgm:spPr/>
    </dgm:pt>
    <dgm:pt modelId="{3DFFB916-871C-408E-BA06-2553E40C46FE}" type="pres">
      <dgm:prSet presAssocID="{3F7DD3CF-396F-4570-80C8-BEFA72EAC8D7}" presName="horz1" presStyleCnt="0"/>
      <dgm:spPr/>
    </dgm:pt>
    <dgm:pt modelId="{02836107-927A-4C40-9851-A57F70248496}" type="pres">
      <dgm:prSet presAssocID="{3F7DD3CF-396F-4570-80C8-BEFA72EAC8D7}" presName="tx1" presStyleLbl="revTx" presStyleIdx="2" presStyleCnt="6"/>
      <dgm:spPr/>
    </dgm:pt>
    <dgm:pt modelId="{CEAC22B2-538A-458A-B734-6EA017677C60}" type="pres">
      <dgm:prSet presAssocID="{3F7DD3CF-396F-4570-80C8-BEFA72EAC8D7}" presName="vert1" presStyleCnt="0"/>
      <dgm:spPr/>
    </dgm:pt>
    <dgm:pt modelId="{228AC981-8AC1-43D8-8DBC-EB225877CDBD}" type="pres">
      <dgm:prSet presAssocID="{C2554F1B-590B-48B5-A77B-84044A4D55BF}" presName="thickLine" presStyleLbl="alignNode1" presStyleIdx="3" presStyleCnt="6"/>
      <dgm:spPr/>
    </dgm:pt>
    <dgm:pt modelId="{F685BA9D-A371-4D4D-ACE2-3734EC056C06}" type="pres">
      <dgm:prSet presAssocID="{C2554F1B-590B-48B5-A77B-84044A4D55BF}" presName="horz1" presStyleCnt="0"/>
      <dgm:spPr/>
    </dgm:pt>
    <dgm:pt modelId="{CF3A1651-5A6C-4CB5-A3FA-C0241E0F357F}" type="pres">
      <dgm:prSet presAssocID="{C2554F1B-590B-48B5-A77B-84044A4D55BF}" presName="tx1" presStyleLbl="revTx" presStyleIdx="3" presStyleCnt="6"/>
      <dgm:spPr/>
    </dgm:pt>
    <dgm:pt modelId="{9ECC54EF-BDA6-4796-9AAA-78D5334AA1A2}" type="pres">
      <dgm:prSet presAssocID="{C2554F1B-590B-48B5-A77B-84044A4D55BF}" presName="vert1" presStyleCnt="0"/>
      <dgm:spPr/>
    </dgm:pt>
    <dgm:pt modelId="{8D938E13-B7D1-4DB5-88AB-2E1DF07284F4}" type="pres">
      <dgm:prSet presAssocID="{4097E10C-BDE6-4DC8-96F3-9A4C738C9382}" presName="thickLine" presStyleLbl="alignNode1" presStyleIdx="4" presStyleCnt="6"/>
      <dgm:spPr/>
    </dgm:pt>
    <dgm:pt modelId="{8D29F826-4ED5-44E0-A7B7-E6C312793433}" type="pres">
      <dgm:prSet presAssocID="{4097E10C-BDE6-4DC8-96F3-9A4C738C9382}" presName="horz1" presStyleCnt="0"/>
      <dgm:spPr/>
    </dgm:pt>
    <dgm:pt modelId="{A8A25486-5927-4E32-8F11-3075C417B4D6}" type="pres">
      <dgm:prSet presAssocID="{4097E10C-BDE6-4DC8-96F3-9A4C738C9382}" presName="tx1" presStyleLbl="revTx" presStyleIdx="4" presStyleCnt="6"/>
      <dgm:spPr/>
    </dgm:pt>
    <dgm:pt modelId="{6A9C9B9D-05F0-440A-AD68-C06BFB1B8443}" type="pres">
      <dgm:prSet presAssocID="{4097E10C-BDE6-4DC8-96F3-9A4C738C9382}" presName="vert1" presStyleCnt="0"/>
      <dgm:spPr/>
    </dgm:pt>
    <dgm:pt modelId="{97A94358-C6B0-4733-AD62-36BEA1CEFC0C}" type="pres">
      <dgm:prSet presAssocID="{224F798C-8776-4C41-919F-9B146EF35891}" presName="thickLine" presStyleLbl="alignNode1" presStyleIdx="5" presStyleCnt="6"/>
      <dgm:spPr/>
    </dgm:pt>
    <dgm:pt modelId="{33A566CB-6A7C-4D28-BD48-102F1CDF8509}" type="pres">
      <dgm:prSet presAssocID="{224F798C-8776-4C41-919F-9B146EF35891}" presName="horz1" presStyleCnt="0"/>
      <dgm:spPr/>
    </dgm:pt>
    <dgm:pt modelId="{2864F917-D777-4688-84C1-29175B8E802B}" type="pres">
      <dgm:prSet presAssocID="{224F798C-8776-4C41-919F-9B146EF35891}" presName="tx1" presStyleLbl="revTx" presStyleIdx="5" presStyleCnt="6"/>
      <dgm:spPr/>
    </dgm:pt>
    <dgm:pt modelId="{67045F9F-E066-4365-8FDE-834597F673F1}" type="pres">
      <dgm:prSet presAssocID="{224F798C-8776-4C41-919F-9B146EF35891}" presName="vert1" presStyleCnt="0"/>
      <dgm:spPr/>
    </dgm:pt>
  </dgm:ptLst>
  <dgm:cxnLst>
    <dgm:cxn modelId="{D7BC9006-163D-4238-8ECB-F97BF307CD2E}" type="presOf" srcId="{3F7DD3CF-396F-4570-80C8-BEFA72EAC8D7}" destId="{02836107-927A-4C40-9851-A57F70248496}" srcOrd="0" destOrd="0" presId="urn:microsoft.com/office/officeart/2008/layout/LinedList"/>
    <dgm:cxn modelId="{8E4B4F2A-8776-478F-9EEE-6D356BBDAA6E}" srcId="{6C3C4AA6-469D-4089-B7A5-C231FB065F93}" destId="{C2554F1B-590B-48B5-A77B-84044A4D55BF}" srcOrd="3" destOrd="0" parTransId="{BBF9603B-CE16-4B9C-A978-ED3BBA5C5428}" sibTransId="{2F71A5B3-74CE-497E-98D0-40EA335EF8DB}"/>
    <dgm:cxn modelId="{1C00442D-358B-46E0-AF1F-FF24812C0932}" srcId="{6C3C4AA6-469D-4089-B7A5-C231FB065F93}" destId="{31831BFA-A97E-4C4C-99BA-DEC74B3DCB05}" srcOrd="1" destOrd="0" parTransId="{EA39FE50-0449-40B6-9940-0181310B70DB}" sibTransId="{A17ED33B-B6BC-4FD7-B7C1-26AAEF0F5BB8}"/>
    <dgm:cxn modelId="{764B4262-BD5E-4BE6-BB1E-18D7142CE7A6}" type="presOf" srcId="{224F798C-8776-4C41-919F-9B146EF35891}" destId="{2864F917-D777-4688-84C1-29175B8E802B}" srcOrd="0" destOrd="0" presId="urn:microsoft.com/office/officeart/2008/layout/LinedList"/>
    <dgm:cxn modelId="{329F0143-63FE-4B9C-9CED-7E6182559533}" type="presOf" srcId="{31831BFA-A97E-4C4C-99BA-DEC74B3DCB05}" destId="{80D8B300-5F24-4747-AFAD-04C86C7D5902}" srcOrd="0" destOrd="0" presId="urn:microsoft.com/office/officeart/2008/layout/LinedList"/>
    <dgm:cxn modelId="{F73F1F81-AF73-4450-90EA-EB99EA7EB61C}" srcId="{6C3C4AA6-469D-4089-B7A5-C231FB065F93}" destId="{4097E10C-BDE6-4DC8-96F3-9A4C738C9382}" srcOrd="4" destOrd="0" parTransId="{60C06ED6-F1A7-4B83-9186-EB41DEE3455B}" sibTransId="{DFFE1488-C70F-4B19-98B2-63A28F00967D}"/>
    <dgm:cxn modelId="{11183790-94D1-4170-AFA5-CFB3ABBEBF0F}" srcId="{6C3C4AA6-469D-4089-B7A5-C231FB065F93}" destId="{224F798C-8776-4C41-919F-9B146EF35891}" srcOrd="5" destOrd="0" parTransId="{A5E06356-C5F1-4B40-8006-BB2975B9FE9C}" sibTransId="{0C0F6F75-7FFA-488F-987E-A2D80F5E4710}"/>
    <dgm:cxn modelId="{4D6529C2-F837-4A31-B0C2-55305948498F}" type="presOf" srcId="{4097E10C-BDE6-4DC8-96F3-9A4C738C9382}" destId="{A8A25486-5927-4E32-8F11-3075C417B4D6}" srcOrd="0" destOrd="0" presId="urn:microsoft.com/office/officeart/2008/layout/LinedList"/>
    <dgm:cxn modelId="{607C6CD3-52AF-4D59-AC96-A99003B997A1}" type="presOf" srcId="{C2554F1B-590B-48B5-A77B-84044A4D55BF}" destId="{CF3A1651-5A6C-4CB5-A3FA-C0241E0F357F}" srcOrd="0" destOrd="0" presId="urn:microsoft.com/office/officeart/2008/layout/LinedList"/>
    <dgm:cxn modelId="{1CB4AEF4-6050-4A53-B28B-559FECA0F86D}" srcId="{6C3C4AA6-469D-4089-B7A5-C231FB065F93}" destId="{973E3E0B-8CB3-4C80-98C0-BE52AE7BE053}" srcOrd="0" destOrd="0" parTransId="{F81AB552-EA14-4AFD-B6DE-AA4461687539}" sibTransId="{0C09184A-04EB-4D5F-9F3F-FCF7718E438E}"/>
    <dgm:cxn modelId="{361B60F7-92CD-4D90-A92B-6AC5CEF85FC9}" srcId="{6C3C4AA6-469D-4089-B7A5-C231FB065F93}" destId="{3F7DD3CF-396F-4570-80C8-BEFA72EAC8D7}" srcOrd="2" destOrd="0" parTransId="{3DAA7B68-48D2-4CF7-A7EE-570D9AAD2701}" sibTransId="{3BDE9B11-F0D6-4768-8DCA-EEE93710C535}"/>
    <dgm:cxn modelId="{3DE0CBF9-8256-421A-BABA-D9C9D6B61DB7}" type="presOf" srcId="{973E3E0B-8CB3-4C80-98C0-BE52AE7BE053}" destId="{0B952604-A204-4B30-85A4-022B3D3AFB9A}" srcOrd="0" destOrd="0" presId="urn:microsoft.com/office/officeart/2008/layout/LinedList"/>
    <dgm:cxn modelId="{99AA28FB-2FBE-42B5-AEB4-279EFAF5BE78}" type="presOf" srcId="{6C3C4AA6-469D-4089-B7A5-C231FB065F93}" destId="{422D4BC8-370B-4066-8F6F-A7CC4D5C4835}" srcOrd="0" destOrd="0" presId="urn:microsoft.com/office/officeart/2008/layout/LinedList"/>
    <dgm:cxn modelId="{E008FBF6-0DC5-4450-A456-9E910DBCB4EA}" type="presParOf" srcId="{422D4BC8-370B-4066-8F6F-A7CC4D5C4835}" destId="{CF51AE77-60D1-430A-8592-8366BCC711BF}" srcOrd="0" destOrd="0" presId="urn:microsoft.com/office/officeart/2008/layout/LinedList"/>
    <dgm:cxn modelId="{15BF99F0-E1B9-48BE-8399-5B5EDC6B9206}" type="presParOf" srcId="{422D4BC8-370B-4066-8F6F-A7CC4D5C4835}" destId="{78E39DF5-F0C6-49EB-87B2-693131769EE6}" srcOrd="1" destOrd="0" presId="urn:microsoft.com/office/officeart/2008/layout/LinedList"/>
    <dgm:cxn modelId="{401883BF-8AF9-418B-95C7-B7CC8BE7A759}" type="presParOf" srcId="{78E39DF5-F0C6-49EB-87B2-693131769EE6}" destId="{0B952604-A204-4B30-85A4-022B3D3AFB9A}" srcOrd="0" destOrd="0" presId="urn:microsoft.com/office/officeart/2008/layout/LinedList"/>
    <dgm:cxn modelId="{68A77AB6-46F6-4FE3-AE8B-90964ECD75A1}" type="presParOf" srcId="{78E39DF5-F0C6-49EB-87B2-693131769EE6}" destId="{41C97225-66A8-4873-8A03-5A0902D58EF5}" srcOrd="1" destOrd="0" presId="urn:microsoft.com/office/officeart/2008/layout/LinedList"/>
    <dgm:cxn modelId="{6D58A9D7-5D2B-4A57-9A6B-192336868B4F}" type="presParOf" srcId="{422D4BC8-370B-4066-8F6F-A7CC4D5C4835}" destId="{CF49697E-498F-4561-A0A4-49D5110C1C63}" srcOrd="2" destOrd="0" presId="urn:microsoft.com/office/officeart/2008/layout/LinedList"/>
    <dgm:cxn modelId="{695E0592-E3A8-460D-ADBA-0F0BA2395117}" type="presParOf" srcId="{422D4BC8-370B-4066-8F6F-A7CC4D5C4835}" destId="{43A7CAE9-FDC2-418B-8238-5CC689C0D038}" srcOrd="3" destOrd="0" presId="urn:microsoft.com/office/officeart/2008/layout/LinedList"/>
    <dgm:cxn modelId="{5F3C701B-6C23-4456-A2A5-BE9886ABB727}" type="presParOf" srcId="{43A7CAE9-FDC2-418B-8238-5CC689C0D038}" destId="{80D8B300-5F24-4747-AFAD-04C86C7D5902}" srcOrd="0" destOrd="0" presId="urn:microsoft.com/office/officeart/2008/layout/LinedList"/>
    <dgm:cxn modelId="{680728BD-7A71-45E9-9BFD-B79E81EA4FB7}" type="presParOf" srcId="{43A7CAE9-FDC2-418B-8238-5CC689C0D038}" destId="{70B0B4FF-0492-4FDC-B58F-C488365EC39B}" srcOrd="1" destOrd="0" presId="urn:microsoft.com/office/officeart/2008/layout/LinedList"/>
    <dgm:cxn modelId="{DF127D0F-0447-4C24-80D1-5DF2C92311F7}" type="presParOf" srcId="{422D4BC8-370B-4066-8F6F-A7CC4D5C4835}" destId="{D19E7191-BA92-429F-850B-E212DAE39154}" srcOrd="4" destOrd="0" presId="urn:microsoft.com/office/officeart/2008/layout/LinedList"/>
    <dgm:cxn modelId="{F25868B6-23A3-4A1F-A548-1ADCA14FD832}" type="presParOf" srcId="{422D4BC8-370B-4066-8F6F-A7CC4D5C4835}" destId="{3DFFB916-871C-408E-BA06-2553E40C46FE}" srcOrd="5" destOrd="0" presId="urn:microsoft.com/office/officeart/2008/layout/LinedList"/>
    <dgm:cxn modelId="{C038E3BC-21D8-4A2C-9D84-F34896957615}" type="presParOf" srcId="{3DFFB916-871C-408E-BA06-2553E40C46FE}" destId="{02836107-927A-4C40-9851-A57F70248496}" srcOrd="0" destOrd="0" presId="urn:microsoft.com/office/officeart/2008/layout/LinedList"/>
    <dgm:cxn modelId="{0CF58377-409F-4A5A-9455-EFD79189293F}" type="presParOf" srcId="{3DFFB916-871C-408E-BA06-2553E40C46FE}" destId="{CEAC22B2-538A-458A-B734-6EA017677C60}" srcOrd="1" destOrd="0" presId="urn:microsoft.com/office/officeart/2008/layout/LinedList"/>
    <dgm:cxn modelId="{1B8B318C-12F0-40E2-B8ED-95B7201CC71D}" type="presParOf" srcId="{422D4BC8-370B-4066-8F6F-A7CC4D5C4835}" destId="{228AC981-8AC1-43D8-8DBC-EB225877CDBD}" srcOrd="6" destOrd="0" presId="urn:microsoft.com/office/officeart/2008/layout/LinedList"/>
    <dgm:cxn modelId="{E0165C2C-366D-4D2A-907D-4F5BD8CC7341}" type="presParOf" srcId="{422D4BC8-370B-4066-8F6F-A7CC4D5C4835}" destId="{F685BA9D-A371-4D4D-ACE2-3734EC056C06}" srcOrd="7" destOrd="0" presId="urn:microsoft.com/office/officeart/2008/layout/LinedList"/>
    <dgm:cxn modelId="{F272C69D-E8FC-4F9F-AB14-CF539EF29CD0}" type="presParOf" srcId="{F685BA9D-A371-4D4D-ACE2-3734EC056C06}" destId="{CF3A1651-5A6C-4CB5-A3FA-C0241E0F357F}" srcOrd="0" destOrd="0" presId="urn:microsoft.com/office/officeart/2008/layout/LinedList"/>
    <dgm:cxn modelId="{2D930021-37B0-4897-8F8E-039FE7373E6F}" type="presParOf" srcId="{F685BA9D-A371-4D4D-ACE2-3734EC056C06}" destId="{9ECC54EF-BDA6-4796-9AAA-78D5334AA1A2}" srcOrd="1" destOrd="0" presId="urn:microsoft.com/office/officeart/2008/layout/LinedList"/>
    <dgm:cxn modelId="{16D35C60-D977-436F-AE0B-7F638AF40C87}" type="presParOf" srcId="{422D4BC8-370B-4066-8F6F-A7CC4D5C4835}" destId="{8D938E13-B7D1-4DB5-88AB-2E1DF07284F4}" srcOrd="8" destOrd="0" presId="urn:microsoft.com/office/officeart/2008/layout/LinedList"/>
    <dgm:cxn modelId="{A74E05A0-64F3-4C14-B06C-8043094A068F}" type="presParOf" srcId="{422D4BC8-370B-4066-8F6F-A7CC4D5C4835}" destId="{8D29F826-4ED5-44E0-A7B7-E6C312793433}" srcOrd="9" destOrd="0" presId="urn:microsoft.com/office/officeart/2008/layout/LinedList"/>
    <dgm:cxn modelId="{23EAB5AE-1DFE-4D88-98DD-BF055F62F452}" type="presParOf" srcId="{8D29F826-4ED5-44E0-A7B7-E6C312793433}" destId="{A8A25486-5927-4E32-8F11-3075C417B4D6}" srcOrd="0" destOrd="0" presId="urn:microsoft.com/office/officeart/2008/layout/LinedList"/>
    <dgm:cxn modelId="{80C1F6C9-7C7D-46AD-8B2C-9C55AFE2FEC2}" type="presParOf" srcId="{8D29F826-4ED5-44E0-A7B7-E6C312793433}" destId="{6A9C9B9D-05F0-440A-AD68-C06BFB1B8443}" srcOrd="1" destOrd="0" presId="urn:microsoft.com/office/officeart/2008/layout/LinedList"/>
    <dgm:cxn modelId="{53AAABD9-A0DF-47B3-9F3B-DE90B7449E79}" type="presParOf" srcId="{422D4BC8-370B-4066-8F6F-A7CC4D5C4835}" destId="{97A94358-C6B0-4733-AD62-36BEA1CEFC0C}" srcOrd="10" destOrd="0" presId="urn:microsoft.com/office/officeart/2008/layout/LinedList"/>
    <dgm:cxn modelId="{F4CC3C65-7D89-47FD-B6A7-02B17993702D}" type="presParOf" srcId="{422D4BC8-370B-4066-8F6F-A7CC4D5C4835}" destId="{33A566CB-6A7C-4D28-BD48-102F1CDF8509}" srcOrd="11" destOrd="0" presId="urn:microsoft.com/office/officeart/2008/layout/LinedList"/>
    <dgm:cxn modelId="{A4BD100C-2639-4FA8-A016-B94BA581E5C7}" type="presParOf" srcId="{33A566CB-6A7C-4D28-BD48-102F1CDF8509}" destId="{2864F917-D777-4688-84C1-29175B8E802B}" srcOrd="0" destOrd="0" presId="urn:microsoft.com/office/officeart/2008/layout/LinedList"/>
    <dgm:cxn modelId="{89107004-9CB9-4E90-9D6F-215FB13A648E}" type="presParOf" srcId="{33A566CB-6A7C-4D28-BD48-102F1CDF8509}" destId="{67045F9F-E066-4365-8FDE-834597F673F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54E390-F264-4577-87BB-4CDEDDA0D4A2}" type="doc">
      <dgm:prSet loTypeId="urn:microsoft.com/office/officeart/2005/8/layout/vList3" loCatId="list" qsTypeId="urn:microsoft.com/office/officeart/2005/8/quickstyle/simple1" qsCatId="simple" csTypeId="urn:microsoft.com/office/officeart/2005/8/colors/accent1_2" csCatId="accent1" phldr="1"/>
      <dgm:spPr/>
    </dgm:pt>
    <dgm:pt modelId="{235BA4A5-6623-4B81-A9EF-92BAFAED7DBE}">
      <dgm:prSet phldrT="[Text]"/>
      <dgm:spPr>
        <a:solidFill>
          <a:schemeClr val="accent1">
            <a:lumMod val="75000"/>
          </a:schemeClr>
        </a:solidFill>
      </dgm:spPr>
      <dgm:t>
        <a:bodyPr/>
        <a:lstStyle/>
        <a:p>
          <a:r>
            <a:rPr lang="en-US" dirty="0"/>
            <a:t>Legacy Data Center</a:t>
          </a:r>
        </a:p>
      </dgm:t>
    </dgm:pt>
    <dgm:pt modelId="{1DD6BFE2-6491-4227-9EC4-902D6DFA42E6}" type="parTrans" cxnId="{EB2B97AB-4B70-48B8-9E40-5575EB5B5B68}">
      <dgm:prSet/>
      <dgm:spPr/>
      <dgm:t>
        <a:bodyPr/>
        <a:lstStyle/>
        <a:p>
          <a:endParaRPr lang="en-US"/>
        </a:p>
      </dgm:t>
    </dgm:pt>
    <dgm:pt modelId="{3252FC67-E75C-42DA-B59D-F95BDA369F99}" type="sibTrans" cxnId="{EB2B97AB-4B70-48B8-9E40-5575EB5B5B68}">
      <dgm:prSet/>
      <dgm:spPr/>
      <dgm:t>
        <a:bodyPr/>
        <a:lstStyle/>
        <a:p>
          <a:endParaRPr lang="en-US"/>
        </a:p>
      </dgm:t>
    </dgm:pt>
    <dgm:pt modelId="{75EC974E-21BF-4B3A-9168-4A5FF373CB04}">
      <dgm:prSet phldrT="[Text]" custT="1"/>
      <dgm:spPr>
        <a:solidFill>
          <a:srgbClr val="FFAB40">
            <a:lumMod val="75000"/>
          </a:srgbClr>
        </a:solidFill>
        <a:ln w="25400" cap="flat" cmpd="sng" algn="ctr">
          <a:solidFill>
            <a:srgbClr val="FFFFFF">
              <a:hueOff val="0"/>
              <a:satOff val="0"/>
              <a:lumOff val="0"/>
              <a:alphaOff val="0"/>
            </a:srgbClr>
          </a:solidFill>
          <a:prstDash val="solid"/>
        </a:ln>
        <a:effectLst/>
      </dgm:spPr>
      <dgm:t>
        <a:bodyPr spcFirstLastPara="0" vert="horz" wrap="square" lIns="292347" tIns="80010" rIns="149352" bIns="80010" numCol="1" spcCol="1270" anchor="ctr" anchorCtr="0"/>
        <a:lstStyle/>
        <a:p>
          <a:pPr marL="0" lvl="0" indent="0" algn="ctr" defTabSz="933450">
            <a:lnSpc>
              <a:spcPct val="90000"/>
            </a:lnSpc>
            <a:spcBef>
              <a:spcPct val="0"/>
            </a:spcBef>
            <a:spcAft>
              <a:spcPct val="35000"/>
            </a:spcAft>
            <a:buNone/>
          </a:pPr>
          <a:r>
            <a:rPr lang="en-US" sz="2100" kern="1200" dirty="0">
              <a:solidFill>
                <a:srgbClr val="FFFFFF"/>
              </a:solidFill>
              <a:latin typeface="Arial"/>
              <a:ea typeface="+mn-ea"/>
              <a:cs typeface="+mn-cs"/>
            </a:rPr>
            <a:t>Modular Data Center</a:t>
          </a:r>
        </a:p>
      </dgm:t>
    </dgm:pt>
    <dgm:pt modelId="{306111AF-8719-4BCA-8E35-15C8359388B6}" type="parTrans" cxnId="{299DC4A8-8438-48A0-B73D-74A05EBA02DB}">
      <dgm:prSet/>
      <dgm:spPr/>
      <dgm:t>
        <a:bodyPr/>
        <a:lstStyle/>
        <a:p>
          <a:endParaRPr lang="en-US"/>
        </a:p>
      </dgm:t>
    </dgm:pt>
    <dgm:pt modelId="{14034255-9A4E-4767-BE60-7A6C9B036EA6}" type="sibTrans" cxnId="{299DC4A8-8438-48A0-B73D-74A05EBA02DB}">
      <dgm:prSet/>
      <dgm:spPr/>
      <dgm:t>
        <a:bodyPr/>
        <a:lstStyle/>
        <a:p>
          <a:endParaRPr lang="en-US"/>
        </a:p>
      </dgm:t>
    </dgm:pt>
    <dgm:pt modelId="{98A94C36-4ACB-44A6-B5FD-33D1CFDADFD9}">
      <dgm:prSet phldrT="[Text]" custT="1"/>
      <dgm:spPr>
        <a:solidFill>
          <a:srgbClr val="FFAB40">
            <a:lumMod val="75000"/>
          </a:srgbClr>
        </a:solidFill>
        <a:ln w="25400" cap="flat" cmpd="sng" algn="ctr">
          <a:solidFill>
            <a:srgbClr val="FFFFFF">
              <a:hueOff val="0"/>
              <a:satOff val="0"/>
              <a:lumOff val="0"/>
              <a:alphaOff val="0"/>
            </a:srgbClr>
          </a:solidFill>
          <a:prstDash val="solid"/>
        </a:ln>
        <a:effectLst/>
      </dgm:spPr>
      <dgm:t>
        <a:bodyPr spcFirstLastPara="0" vert="horz" wrap="square" lIns="292347" tIns="80010" rIns="149352" bIns="80010" numCol="1" spcCol="1270" anchor="ctr" anchorCtr="0"/>
        <a:lstStyle/>
        <a:p>
          <a:pPr marL="0" lvl="0" indent="0" algn="ctr" defTabSz="933450">
            <a:lnSpc>
              <a:spcPct val="90000"/>
            </a:lnSpc>
            <a:spcBef>
              <a:spcPct val="0"/>
            </a:spcBef>
            <a:spcAft>
              <a:spcPct val="35000"/>
            </a:spcAft>
            <a:buNone/>
          </a:pPr>
          <a:r>
            <a:rPr lang="en-US" sz="2100" kern="1200" dirty="0">
              <a:solidFill>
                <a:srgbClr val="FFFFFF"/>
              </a:solidFill>
              <a:latin typeface="Arial"/>
              <a:ea typeface="+mn-ea"/>
              <a:cs typeface="+mn-cs"/>
            </a:rPr>
            <a:t>Container Data Center</a:t>
          </a:r>
        </a:p>
      </dgm:t>
    </dgm:pt>
    <dgm:pt modelId="{79F000A9-977D-497B-A3F8-72A0DD9E7201}" type="parTrans" cxnId="{EDF52870-EAF3-420B-8271-BD9A443F644E}">
      <dgm:prSet/>
      <dgm:spPr/>
      <dgm:t>
        <a:bodyPr/>
        <a:lstStyle/>
        <a:p>
          <a:endParaRPr lang="en-US"/>
        </a:p>
      </dgm:t>
    </dgm:pt>
    <dgm:pt modelId="{794D2D86-D8B9-4687-91A9-494E21EF3FE2}" type="sibTrans" cxnId="{EDF52870-EAF3-420B-8271-BD9A443F644E}">
      <dgm:prSet/>
      <dgm:spPr/>
      <dgm:t>
        <a:bodyPr/>
        <a:lstStyle/>
        <a:p>
          <a:endParaRPr lang="en-US"/>
        </a:p>
      </dgm:t>
    </dgm:pt>
    <dgm:pt modelId="{35ED5E91-7509-48BC-A4FE-EFC470FA1B38}">
      <dgm:prSet phldrT="[Text]" custT="1"/>
      <dgm:spPr>
        <a:solidFill>
          <a:srgbClr val="FFAB40">
            <a:lumMod val="75000"/>
          </a:srgbClr>
        </a:solidFill>
        <a:ln w="25400" cap="flat" cmpd="sng" algn="ctr">
          <a:solidFill>
            <a:srgbClr val="FFFFFF">
              <a:hueOff val="0"/>
              <a:satOff val="0"/>
              <a:lumOff val="0"/>
              <a:alphaOff val="0"/>
            </a:srgbClr>
          </a:solidFill>
          <a:prstDash val="solid"/>
        </a:ln>
        <a:effectLst/>
      </dgm:spPr>
      <dgm:t>
        <a:bodyPr spcFirstLastPara="0" vert="horz" wrap="square" lIns="292347" tIns="80010" rIns="149352" bIns="80010" numCol="1" spcCol="1270" anchor="ctr" anchorCtr="0"/>
        <a:lstStyle/>
        <a:p>
          <a:pPr marL="0" lvl="0" indent="0" algn="ctr" defTabSz="933450">
            <a:lnSpc>
              <a:spcPct val="90000"/>
            </a:lnSpc>
            <a:spcBef>
              <a:spcPct val="0"/>
            </a:spcBef>
            <a:spcAft>
              <a:spcPct val="35000"/>
            </a:spcAft>
            <a:buNone/>
          </a:pPr>
          <a:r>
            <a:rPr lang="en-US" sz="2100" kern="1200" dirty="0">
              <a:solidFill>
                <a:srgbClr val="FFFFFF"/>
              </a:solidFill>
              <a:latin typeface="Arial"/>
              <a:ea typeface="+mn-ea"/>
              <a:cs typeface="+mn-cs"/>
            </a:rPr>
            <a:t>Hybrid Data Center</a:t>
          </a:r>
        </a:p>
      </dgm:t>
    </dgm:pt>
    <dgm:pt modelId="{17713ED8-703E-46BF-A485-1B02F1C2B47D}" type="parTrans" cxnId="{E97E6BC3-AE8E-49E9-92CB-ABA13CA3F5A8}">
      <dgm:prSet/>
      <dgm:spPr/>
      <dgm:t>
        <a:bodyPr/>
        <a:lstStyle/>
        <a:p>
          <a:endParaRPr lang="en-US"/>
        </a:p>
      </dgm:t>
    </dgm:pt>
    <dgm:pt modelId="{51FAD021-78EF-4AFD-B4DB-F4DE5BB5860D}" type="sibTrans" cxnId="{E97E6BC3-AE8E-49E9-92CB-ABA13CA3F5A8}">
      <dgm:prSet/>
      <dgm:spPr/>
      <dgm:t>
        <a:bodyPr/>
        <a:lstStyle/>
        <a:p>
          <a:endParaRPr lang="en-US"/>
        </a:p>
      </dgm:t>
    </dgm:pt>
    <dgm:pt modelId="{5C57636B-F145-49CE-894E-0A036CFAA5E1}" type="pres">
      <dgm:prSet presAssocID="{AB54E390-F264-4577-87BB-4CDEDDA0D4A2}" presName="linearFlow" presStyleCnt="0">
        <dgm:presLayoutVars>
          <dgm:dir/>
          <dgm:resizeHandles val="exact"/>
        </dgm:presLayoutVars>
      </dgm:prSet>
      <dgm:spPr/>
    </dgm:pt>
    <dgm:pt modelId="{D7957962-1FEF-4E50-B654-CD9F6A9C6172}" type="pres">
      <dgm:prSet presAssocID="{235BA4A5-6623-4B81-A9EF-92BAFAED7DBE}" presName="composite" presStyleCnt="0"/>
      <dgm:spPr/>
    </dgm:pt>
    <dgm:pt modelId="{260EC1E0-DF10-4432-A6E7-0A454797B63A}" type="pres">
      <dgm:prSet presAssocID="{235BA4A5-6623-4B81-A9EF-92BAFAED7DBE}"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122C37AB-AA54-480A-B832-BBCFE8F856F5}" type="pres">
      <dgm:prSet presAssocID="{235BA4A5-6623-4B81-A9EF-92BAFAED7DBE}" presName="txShp" presStyleLbl="node1" presStyleIdx="0" presStyleCnt="4">
        <dgm:presLayoutVars>
          <dgm:bulletEnabled val="1"/>
        </dgm:presLayoutVars>
      </dgm:prSet>
      <dgm:spPr/>
    </dgm:pt>
    <dgm:pt modelId="{81AB386F-C1A3-4200-9497-4491552393FF}" type="pres">
      <dgm:prSet presAssocID="{3252FC67-E75C-42DA-B59D-F95BDA369F99}" presName="spacing" presStyleCnt="0"/>
      <dgm:spPr/>
    </dgm:pt>
    <dgm:pt modelId="{5588F19B-9E59-4E7E-8C7F-15E7836743F0}" type="pres">
      <dgm:prSet presAssocID="{75EC974E-21BF-4B3A-9168-4A5FF373CB04}" presName="composite" presStyleCnt="0"/>
      <dgm:spPr/>
    </dgm:pt>
    <dgm:pt modelId="{DCAE36CE-9B98-4D26-8C72-0FAA5F6D052F}" type="pres">
      <dgm:prSet presAssocID="{75EC974E-21BF-4B3A-9168-4A5FF373CB04}"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dgm:spPr>
    </dgm:pt>
    <dgm:pt modelId="{1E9A598A-3AC7-4720-80CF-7B36B5A396E0}" type="pres">
      <dgm:prSet presAssocID="{75EC974E-21BF-4B3A-9168-4A5FF373CB04}" presName="txShp" presStyleLbl="node1" presStyleIdx="1" presStyleCnt="4">
        <dgm:presLayoutVars>
          <dgm:bulletEnabled val="1"/>
        </dgm:presLayoutVars>
      </dgm:prSet>
      <dgm:spPr>
        <a:xfrm rot="10800000">
          <a:off x="1014330" y="862253"/>
          <a:ext cx="3369030" cy="662961"/>
        </a:xfrm>
        <a:prstGeom prst="homePlate">
          <a:avLst/>
        </a:prstGeom>
      </dgm:spPr>
    </dgm:pt>
    <dgm:pt modelId="{5792D20D-C0CA-4954-A354-A0A61095D97E}" type="pres">
      <dgm:prSet presAssocID="{14034255-9A4E-4767-BE60-7A6C9B036EA6}" presName="spacing" presStyleCnt="0"/>
      <dgm:spPr/>
    </dgm:pt>
    <dgm:pt modelId="{523AE2E7-0BCE-4A3A-982A-641A051594EE}" type="pres">
      <dgm:prSet presAssocID="{98A94C36-4ACB-44A6-B5FD-33D1CFDADFD9}" presName="composite" presStyleCnt="0"/>
      <dgm:spPr/>
    </dgm:pt>
    <dgm:pt modelId="{63458F74-ED1F-407A-94E8-487212B3D318}" type="pres">
      <dgm:prSet presAssocID="{98A94C36-4ACB-44A6-B5FD-33D1CFDADFD9}"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18BAF342-BE26-48A7-8BC4-7994B2599943}" type="pres">
      <dgm:prSet presAssocID="{98A94C36-4ACB-44A6-B5FD-33D1CFDADFD9}" presName="txShp" presStyleLbl="node1" presStyleIdx="2" presStyleCnt="4">
        <dgm:presLayoutVars>
          <dgm:bulletEnabled val="1"/>
        </dgm:presLayoutVars>
      </dgm:prSet>
      <dgm:spPr>
        <a:xfrm rot="10800000">
          <a:off x="1014330" y="1723113"/>
          <a:ext cx="3369030" cy="662961"/>
        </a:xfrm>
        <a:prstGeom prst="homePlate">
          <a:avLst/>
        </a:prstGeom>
      </dgm:spPr>
    </dgm:pt>
    <dgm:pt modelId="{0664542C-2CF8-45CA-AA50-1F365699CF9B}" type="pres">
      <dgm:prSet presAssocID="{794D2D86-D8B9-4687-91A9-494E21EF3FE2}" presName="spacing" presStyleCnt="0"/>
      <dgm:spPr/>
    </dgm:pt>
    <dgm:pt modelId="{53E250B4-B877-4DC0-9ACB-C63097573107}" type="pres">
      <dgm:prSet presAssocID="{35ED5E91-7509-48BC-A4FE-EFC470FA1B38}" presName="composite" presStyleCnt="0"/>
      <dgm:spPr/>
    </dgm:pt>
    <dgm:pt modelId="{B013B4F4-6076-4F89-A6F2-94797405CFBA}" type="pres">
      <dgm:prSet presAssocID="{35ED5E91-7509-48BC-A4FE-EFC470FA1B38}"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ED2C1E2E-4CEA-4398-A89B-5A2251A78592}" type="pres">
      <dgm:prSet presAssocID="{35ED5E91-7509-48BC-A4FE-EFC470FA1B38}" presName="txShp" presStyleLbl="node1" presStyleIdx="3" presStyleCnt="4">
        <dgm:presLayoutVars>
          <dgm:bulletEnabled val="1"/>
        </dgm:presLayoutVars>
      </dgm:prSet>
      <dgm:spPr>
        <a:xfrm rot="10800000">
          <a:off x="1014330" y="2583973"/>
          <a:ext cx="3369030" cy="662961"/>
        </a:xfrm>
        <a:prstGeom prst="homePlate">
          <a:avLst/>
        </a:prstGeom>
      </dgm:spPr>
    </dgm:pt>
  </dgm:ptLst>
  <dgm:cxnLst>
    <dgm:cxn modelId="{B65CA704-BF72-4370-914B-825FE9DF67EE}" type="presOf" srcId="{75EC974E-21BF-4B3A-9168-4A5FF373CB04}" destId="{1E9A598A-3AC7-4720-80CF-7B36B5A396E0}" srcOrd="0" destOrd="0" presId="urn:microsoft.com/office/officeart/2005/8/layout/vList3"/>
    <dgm:cxn modelId="{EDF52870-EAF3-420B-8271-BD9A443F644E}" srcId="{AB54E390-F264-4577-87BB-4CDEDDA0D4A2}" destId="{98A94C36-4ACB-44A6-B5FD-33D1CFDADFD9}" srcOrd="2" destOrd="0" parTransId="{79F000A9-977D-497B-A3F8-72A0DD9E7201}" sibTransId="{794D2D86-D8B9-4687-91A9-494E21EF3FE2}"/>
    <dgm:cxn modelId="{9105E755-0630-4707-86D0-19338EBD93D2}" type="presOf" srcId="{35ED5E91-7509-48BC-A4FE-EFC470FA1B38}" destId="{ED2C1E2E-4CEA-4398-A89B-5A2251A78592}" srcOrd="0" destOrd="0" presId="urn:microsoft.com/office/officeart/2005/8/layout/vList3"/>
    <dgm:cxn modelId="{BF5E1D7E-97DE-4A14-ABFC-CD3E8EA8AE9F}" type="presOf" srcId="{235BA4A5-6623-4B81-A9EF-92BAFAED7DBE}" destId="{122C37AB-AA54-480A-B832-BBCFE8F856F5}" srcOrd="0" destOrd="0" presId="urn:microsoft.com/office/officeart/2005/8/layout/vList3"/>
    <dgm:cxn modelId="{1D050F7F-3F6C-4F86-A4C2-5A1A54232FB8}" type="presOf" srcId="{AB54E390-F264-4577-87BB-4CDEDDA0D4A2}" destId="{5C57636B-F145-49CE-894E-0A036CFAA5E1}" srcOrd="0" destOrd="0" presId="urn:microsoft.com/office/officeart/2005/8/layout/vList3"/>
    <dgm:cxn modelId="{EDAA349B-B66C-4EA5-AA6E-321993794C90}" type="presOf" srcId="{98A94C36-4ACB-44A6-B5FD-33D1CFDADFD9}" destId="{18BAF342-BE26-48A7-8BC4-7994B2599943}" srcOrd="0" destOrd="0" presId="urn:microsoft.com/office/officeart/2005/8/layout/vList3"/>
    <dgm:cxn modelId="{299DC4A8-8438-48A0-B73D-74A05EBA02DB}" srcId="{AB54E390-F264-4577-87BB-4CDEDDA0D4A2}" destId="{75EC974E-21BF-4B3A-9168-4A5FF373CB04}" srcOrd="1" destOrd="0" parTransId="{306111AF-8719-4BCA-8E35-15C8359388B6}" sibTransId="{14034255-9A4E-4767-BE60-7A6C9B036EA6}"/>
    <dgm:cxn modelId="{EB2B97AB-4B70-48B8-9E40-5575EB5B5B68}" srcId="{AB54E390-F264-4577-87BB-4CDEDDA0D4A2}" destId="{235BA4A5-6623-4B81-A9EF-92BAFAED7DBE}" srcOrd="0" destOrd="0" parTransId="{1DD6BFE2-6491-4227-9EC4-902D6DFA42E6}" sibTransId="{3252FC67-E75C-42DA-B59D-F95BDA369F99}"/>
    <dgm:cxn modelId="{E97E6BC3-AE8E-49E9-92CB-ABA13CA3F5A8}" srcId="{AB54E390-F264-4577-87BB-4CDEDDA0D4A2}" destId="{35ED5E91-7509-48BC-A4FE-EFC470FA1B38}" srcOrd="3" destOrd="0" parTransId="{17713ED8-703E-46BF-A485-1B02F1C2B47D}" sibTransId="{51FAD021-78EF-4AFD-B4DB-F4DE5BB5860D}"/>
    <dgm:cxn modelId="{CFFE2AA0-CE66-4285-B65C-F5C50FD0C568}" type="presParOf" srcId="{5C57636B-F145-49CE-894E-0A036CFAA5E1}" destId="{D7957962-1FEF-4E50-B654-CD9F6A9C6172}" srcOrd="0" destOrd="0" presId="urn:microsoft.com/office/officeart/2005/8/layout/vList3"/>
    <dgm:cxn modelId="{2CC19E0D-2872-46B9-A8DC-DE951E293F6D}" type="presParOf" srcId="{D7957962-1FEF-4E50-B654-CD9F6A9C6172}" destId="{260EC1E0-DF10-4432-A6E7-0A454797B63A}" srcOrd="0" destOrd="0" presId="urn:microsoft.com/office/officeart/2005/8/layout/vList3"/>
    <dgm:cxn modelId="{38EDCA2C-F1E0-4965-A044-0AA74D6CF629}" type="presParOf" srcId="{D7957962-1FEF-4E50-B654-CD9F6A9C6172}" destId="{122C37AB-AA54-480A-B832-BBCFE8F856F5}" srcOrd="1" destOrd="0" presId="urn:microsoft.com/office/officeart/2005/8/layout/vList3"/>
    <dgm:cxn modelId="{D349749F-F4C1-42B0-A488-E26FE150F5A4}" type="presParOf" srcId="{5C57636B-F145-49CE-894E-0A036CFAA5E1}" destId="{81AB386F-C1A3-4200-9497-4491552393FF}" srcOrd="1" destOrd="0" presId="urn:microsoft.com/office/officeart/2005/8/layout/vList3"/>
    <dgm:cxn modelId="{D8E274FA-5DD6-474D-A7FC-398CA9CB2A1D}" type="presParOf" srcId="{5C57636B-F145-49CE-894E-0A036CFAA5E1}" destId="{5588F19B-9E59-4E7E-8C7F-15E7836743F0}" srcOrd="2" destOrd="0" presId="urn:microsoft.com/office/officeart/2005/8/layout/vList3"/>
    <dgm:cxn modelId="{4259DF4A-50BC-4ED4-A6D8-C3B4DE61C424}" type="presParOf" srcId="{5588F19B-9E59-4E7E-8C7F-15E7836743F0}" destId="{DCAE36CE-9B98-4D26-8C72-0FAA5F6D052F}" srcOrd="0" destOrd="0" presId="urn:microsoft.com/office/officeart/2005/8/layout/vList3"/>
    <dgm:cxn modelId="{36BB91BC-59A8-4B56-A815-7C7A95315090}" type="presParOf" srcId="{5588F19B-9E59-4E7E-8C7F-15E7836743F0}" destId="{1E9A598A-3AC7-4720-80CF-7B36B5A396E0}" srcOrd="1" destOrd="0" presId="urn:microsoft.com/office/officeart/2005/8/layout/vList3"/>
    <dgm:cxn modelId="{ECD4399A-FD32-4640-B7CB-D1BD30EEFB42}" type="presParOf" srcId="{5C57636B-F145-49CE-894E-0A036CFAA5E1}" destId="{5792D20D-C0CA-4954-A354-A0A61095D97E}" srcOrd="3" destOrd="0" presId="urn:microsoft.com/office/officeart/2005/8/layout/vList3"/>
    <dgm:cxn modelId="{CA8940FA-056D-4802-8340-BB9167001C9F}" type="presParOf" srcId="{5C57636B-F145-49CE-894E-0A036CFAA5E1}" destId="{523AE2E7-0BCE-4A3A-982A-641A051594EE}" srcOrd="4" destOrd="0" presId="urn:microsoft.com/office/officeart/2005/8/layout/vList3"/>
    <dgm:cxn modelId="{FD9CAFCF-C7B3-4EAA-80DB-CFB6C19714C2}" type="presParOf" srcId="{523AE2E7-0BCE-4A3A-982A-641A051594EE}" destId="{63458F74-ED1F-407A-94E8-487212B3D318}" srcOrd="0" destOrd="0" presId="urn:microsoft.com/office/officeart/2005/8/layout/vList3"/>
    <dgm:cxn modelId="{8288DFF1-FA0E-4859-B824-3E02A4857221}" type="presParOf" srcId="{523AE2E7-0BCE-4A3A-982A-641A051594EE}" destId="{18BAF342-BE26-48A7-8BC4-7994B2599943}" srcOrd="1" destOrd="0" presId="urn:microsoft.com/office/officeart/2005/8/layout/vList3"/>
    <dgm:cxn modelId="{F3A4F217-DDC5-4474-8A42-8B4A0BA01B36}" type="presParOf" srcId="{5C57636B-F145-49CE-894E-0A036CFAA5E1}" destId="{0664542C-2CF8-45CA-AA50-1F365699CF9B}" srcOrd="5" destOrd="0" presId="urn:microsoft.com/office/officeart/2005/8/layout/vList3"/>
    <dgm:cxn modelId="{1BBACF6F-6393-4941-B018-56CBC4A9E35C}" type="presParOf" srcId="{5C57636B-F145-49CE-894E-0A036CFAA5E1}" destId="{53E250B4-B877-4DC0-9ACB-C63097573107}" srcOrd="6" destOrd="0" presId="urn:microsoft.com/office/officeart/2005/8/layout/vList3"/>
    <dgm:cxn modelId="{D674BDD7-8C8A-42FE-B7E0-6E13B7EE15C9}" type="presParOf" srcId="{53E250B4-B877-4DC0-9ACB-C63097573107}" destId="{B013B4F4-6076-4F89-A6F2-94797405CFBA}" srcOrd="0" destOrd="0" presId="urn:microsoft.com/office/officeart/2005/8/layout/vList3"/>
    <dgm:cxn modelId="{362AC778-018F-4A09-B123-E041F327AB1B}" type="presParOf" srcId="{53E250B4-B877-4DC0-9ACB-C63097573107}" destId="{ED2C1E2E-4CEA-4398-A89B-5A2251A7859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9FB63B-36E6-4710-A663-79E5CE280D4B}"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en-US"/>
        </a:p>
      </dgm:t>
    </dgm:pt>
    <dgm:pt modelId="{AEB6EC65-79A2-42F4-9BD3-B37590230D25}">
      <dgm:prSet phldrT="[Text]" custT="1"/>
      <dgm:spPr/>
      <dgm:t>
        <a:bodyPr/>
        <a:lstStyle/>
        <a:p>
          <a:r>
            <a:rPr lang="en-US" sz="1100" dirty="0"/>
            <a:t>Raised Floor &amp; False </a:t>
          </a:r>
          <a:r>
            <a:rPr lang="en-US" sz="1100" dirty="0" err="1"/>
            <a:t>CeilingSolution</a:t>
          </a:r>
          <a:endParaRPr lang="en-US" sz="1100" dirty="0"/>
        </a:p>
      </dgm:t>
    </dgm:pt>
    <dgm:pt modelId="{7561CCC4-03ED-4CFD-8E78-5FA01D9C3F3A}" type="parTrans" cxnId="{714E1EF5-D48C-406B-AA43-3F7A0544A6C4}">
      <dgm:prSet/>
      <dgm:spPr/>
      <dgm:t>
        <a:bodyPr/>
        <a:lstStyle/>
        <a:p>
          <a:endParaRPr lang="en-US"/>
        </a:p>
      </dgm:t>
    </dgm:pt>
    <dgm:pt modelId="{7310015F-2F5A-4604-A98C-6330E4EFE53B}" type="sibTrans" cxnId="{714E1EF5-D48C-406B-AA43-3F7A0544A6C4}">
      <dgm:prSet/>
      <dgm:spPr/>
      <dgm:t>
        <a:bodyPr/>
        <a:lstStyle/>
        <a:p>
          <a:endParaRPr lang="en-US" sz="1100"/>
        </a:p>
      </dgm:t>
    </dgm:pt>
    <dgm:pt modelId="{92373A1B-26D7-49A3-BD8B-9548209186CD}">
      <dgm:prSet phldrT="[Text]" custT="1"/>
      <dgm:spPr/>
      <dgm:t>
        <a:bodyPr/>
        <a:lstStyle/>
        <a:p>
          <a:r>
            <a:rPr lang="en-US" sz="1100" dirty="0"/>
            <a:t>Gypsum Partition Solutions | Fire Rated Doors &amp; Glass</a:t>
          </a:r>
        </a:p>
      </dgm:t>
    </dgm:pt>
    <dgm:pt modelId="{0C63D61C-69DC-4001-8BD3-02F18F936621}" type="parTrans" cxnId="{633012D8-1A97-4438-B40A-638CF82C523B}">
      <dgm:prSet/>
      <dgm:spPr/>
      <dgm:t>
        <a:bodyPr/>
        <a:lstStyle/>
        <a:p>
          <a:endParaRPr lang="en-US"/>
        </a:p>
      </dgm:t>
    </dgm:pt>
    <dgm:pt modelId="{50DF8DC0-BD98-4342-9227-A772A2C93A95}" type="sibTrans" cxnId="{633012D8-1A97-4438-B40A-638CF82C523B}">
      <dgm:prSet/>
      <dgm:spPr/>
      <dgm:t>
        <a:bodyPr/>
        <a:lstStyle/>
        <a:p>
          <a:endParaRPr lang="en-US"/>
        </a:p>
      </dgm:t>
    </dgm:pt>
    <dgm:pt modelId="{B061979C-24AB-493D-A8E2-F72CA8F22834}">
      <dgm:prSet phldrT="[Text]" custT="1"/>
      <dgm:spPr/>
      <dgm:t>
        <a:bodyPr/>
        <a:lstStyle/>
        <a:p>
          <a:r>
            <a:rPr lang="en-US" sz="1100" dirty="0"/>
            <a:t>Fire Suppression System</a:t>
          </a:r>
        </a:p>
      </dgm:t>
    </dgm:pt>
    <dgm:pt modelId="{FA182E1E-00EC-480D-8A57-8B1468E80C4B}" type="parTrans" cxnId="{824269CE-C294-4278-898B-B318C6C69DF6}">
      <dgm:prSet/>
      <dgm:spPr/>
      <dgm:t>
        <a:bodyPr/>
        <a:lstStyle/>
        <a:p>
          <a:endParaRPr lang="en-US"/>
        </a:p>
      </dgm:t>
    </dgm:pt>
    <dgm:pt modelId="{CECF7277-3688-44D6-9EB4-B0C7AB090F05}" type="sibTrans" cxnId="{824269CE-C294-4278-898B-B318C6C69DF6}">
      <dgm:prSet/>
      <dgm:spPr/>
      <dgm:t>
        <a:bodyPr/>
        <a:lstStyle/>
        <a:p>
          <a:endParaRPr lang="en-US"/>
        </a:p>
      </dgm:t>
    </dgm:pt>
    <dgm:pt modelId="{9E6599A8-7462-47C4-AFB6-BBDF020A11C1}">
      <dgm:prSet phldrT="[Text]" custT="1"/>
      <dgm:spPr/>
      <dgm:t>
        <a:bodyPr/>
        <a:lstStyle/>
        <a:p>
          <a:r>
            <a:rPr lang="en-US" sz="1100" dirty="0"/>
            <a:t>Leak Detection &amp; Monitoring Solutions |Alarm System (GSM, SMS &amp; Email System)</a:t>
          </a:r>
        </a:p>
      </dgm:t>
    </dgm:pt>
    <dgm:pt modelId="{5D15EBE2-2CBD-4BFE-A822-6D9C18020328}" type="parTrans" cxnId="{BBC3EB87-2E4A-40C7-98E7-F491A08FC5EE}">
      <dgm:prSet/>
      <dgm:spPr/>
      <dgm:t>
        <a:bodyPr/>
        <a:lstStyle/>
        <a:p>
          <a:endParaRPr lang="en-US"/>
        </a:p>
      </dgm:t>
    </dgm:pt>
    <dgm:pt modelId="{3CA56AE1-709C-4C96-9D95-3655238B5A56}" type="sibTrans" cxnId="{BBC3EB87-2E4A-40C7-98E7-F491A08FC5EE}">
      <dgm:prSet/>
      <dgm:spPr/>
      <dgm:t>
        <a:bodyPr/>
        <a:lstStyle/>
        <a:p>
          <a:endParaRPr lang="en-US"/>
        </a:p>
      </dgm:t>
    </dgm:pt>
    <dgm:pt modelId="{6171AC45-F0FF-4401-8D73-BEFCA282F85D}">
      <dgm:prSet phldrT="[Text]" custT="1"/>
      <dgm:spPr/>
      <dgm:t>
        <a:bodyPr/>
        <a:lstStyle/>
        <a:p>
          <a:r>
            <a:rPr lang="en-US" sz="1100" dirty="0"/>
            <a:t>Structured Cabling (Fiber &amp; UTP)</a:t>
          </a:r>
        </a:p>
      </dgm:t>
    </dgm:pt>
    <dgm:pt modelId="{69B1F949-F053-4143-8545-493575FAF68D}" type="parTrans" cxnId="{04390F47-2992-414E-90A5-ABB5B1984AA6}">
      <dgm:prSet/>
      <dgm:spPr/>
      <dgm:t>
        <a:bodyPr/>
        <a:lstStyle/>
        <a:p>
          <a:endParaRPr lang="en-US"/>
        </a:p>
      </dgm:t>
    </dgm:pt>
    <dgm:pt modelId="{55C86DD0-6E4B-4D8B-A433-095DC2CEFC0D}" type="sibTrans" cxnId="{04390F47-2992-414E-90A5-ABB5B1984AA6}">
      <dgm:prSet/>
      <dgm:spPr/>
      <dgm:t>
        <a:bodyPr/>
        <a:lstStyle/>
        <a:p>
          <a:endParaRPr lang="en-US"/>
        </a:p>
      </dgm:t>
    </dgm:pt>
    <dgm:pt modelId="{65093F46-BB23-4237-8EA3-36AB1016E2A1}">
      <dgm:prSet phldrT="[Text]" custT="1"/>
      <dgm:spPr/>
      <dgm:t>
        <a:bodyPr/>
        <a:lstStyle/>
        <a:p>
          <a:r>
            <a:rPr lang="en-US" sz="1100" dirty="0"/>
            <a:t>Access Control System | CCTV </a:t>
          </a:r>
        </a:p>
      </dgm:t>
    </dgm:pt>
    <dgm:pt modelId="{8CDCE880-AB5B-44CF-8DD6-598B0088D0C2}" type="parTrans" cxnId="{2A6B1176-1E44-49EE-B97B-2E3F45E5FA5C}">
      <dgm:prSet/>
      <dgm:spPr/>
      <dgm:t>
        <a:bodyPr/>
        <a:lstStyle/>
        <a:p>
          <a:endParaRPr lang="en-US"/>
        </a:p>
      </dgm:t>
    </dgm:pt>
    <dgm:pt modelId="{3D509C64-B689-4749-BF85-92B689A02FD4}" type="sibTrans" cxnId="{2A6B1176-1E44-49EE-B97B-2E3F45E5FA5C}">
      <dgm:prSet/>
      <dgm:spPr/>
      <dgm:t>
        <a:bodyPr/>
        <a:lstStyle/>
        <a:p>
          <a:endParaRPr lang="en-US"/>
        </a:p>
      </dgm:t>
    </dgm:pt>
    <dgm:pt modelId="{1128A768-E2C7-44BF-B709-EB23D9D549CF}">
      <dgm:prSet phldrT="[Text]"/>
      <dgm:spPr/>
      <dgm:t>
        <a:bodyPr/>
        <a:lstStyle/>
        <a:p>
          <a:endParaRPr lang="en-US"/>
        </a:p>
      </dgm:t>
    </dgm:pt>
    <dgm:pt modelId="{69545E65-3B7A-4D6B-AA9D-A1D1BB4120C9}" type="parTrans" cxnId="{B79EDC8C-5478-432E-B241-8E4203C18A8E}">
      <dgm:prSet/>
      <dgm:spPr/>
      <dgm:t>
        <a:bodyPr/>
        <a:lstStyle/>
        <a:p>
          <a:endParaRPr lang="en-US"/>
        </a:p>
      </dgm:t>
    </dgm:pt>
    <dgm:pt modelId="{77E94673-B022-43B6-A659-9A085B04FCAD}" type="sibTrans" cxnId="{B79EDC8C-5478-432E-B241-8E4203C18A8E}">
      <dgm:prSet/>
      <dgm:spPr/>
      <dgm:t>
        <a:bodyPr/>
        <a:lstStyle/>
        <a:p>
          <a:endParaRPr lang="en-US"/>
        </a:p>
      </dgm:t>
    </dgm:pt>
    <dgm:pt modelId="{67C9235F-BC9E-47D1-B3F9-16E09A58297C}">
      <dgm:prSet phldrT="[Text]"/>
      <dgm:spPr/>
      <dgm:t>
        <a:bodyPr/>
        <a:lstStyle/>
        <a:p>
          <a:endParaRPr lang="en-US"/>
        </a:p>
      </dgm:t>
    </dgm:pt>
    <dgm:pt modelId="{6EA2C971-8733-4849-90F6-8CEACB5093D0}" type="parTrans" cxnId="{AEEABA92-502E-450D-BD8A-6568650C3C11}">
      <dgm:prSet/>
      <dgm:spPr/>
      <dgm:t>
        <a:bodyPr/>
        <a:lstStyle/>
        <a:p>
          <a:endParaRPr lang="en-US"/>
        </a:p>
      </dgm:t>
    </dgm:pt>
    <dgm:pt modelId="{556545B9-D713-42C6-B526-FD32C82F934B}" type="sibTrans" cxnId="{AEEABA92-502E-450D-BD8A-6568650C3C11}">
      <dgm:prSet/>
      <dgm:spPr/>
      <dgm:t>
        <a:bodyPr/>
        <a:lstStyle/>
        <a:p>
          <a:endParaRPr lang="en-US"/>
        </a:p>
      </dgm:t>
    </dgm:pt>
    <dgm:pt modelId="{146DA8C0-D373-4AC0-949E-64436EB9FBA2}">
      <dgm:prSet phldrT="[Text]" custT="1"/>
      <dgm:spPr/>
      <dgm:t>
        <a:bodyPr/>
        <a:lstStyle/>
        <a:p>
          <a:r>
            <a:rPr lang="en-US" sz="1100"/>
            <a:t>Air </a:t>
          </a:r>
          <a:r>
            <a:rPr lang="en-US" sz="1100" dirty="0"/>
            <a:t>Precision Cooling Solution</a:t>
          </a:r>
        </a:p>
      </dgm:t>
    </dgm:pt>
    <dgm:pt modelId="{0ABCB1A6-D066-48D0-B78F-F8D8FEA45EBB}" type="parTrans" cxnId="{86581F2A-FFD3-4B07-B665-50840CBEC7EA}">
      <dgm:prSet/>
      <dgm:spPr/>
      <dgm:t>
        <a:bodyPr/>
        <a:lstStyle/>
        <a:p>
          <a:endParaRPr lang="en-US"/>
        </a:p>
      </dgm:t>
    </dgm:pt>
    <dgm:pt modelId="{4C6A823D-C44C-44CB-A914-F7FC8A61729D}" type="sibTrans" cxnId="{86581F2A-FFD3-4B07-B665-50840CBEC7EA}">
      <dgm:prSet/>
      <dgm:spPr/>
      <dgm:t>
        <a:bodyPr/>
        <a:lstStyle/>
        <a:p>
          <a:endParaRPr lang="en-US"/>
        </a:p>
      </dgm:t>
    </dgm:pt>
    <dgm:pt modelId="{EFA5A1C5-A061-4278-BC68-076E9147C848}" type="pres">
      <dgm:prSet presAssocID="{269FB63B-36E6-4710-A663-79E5CE280D4B}" presName="Name0" presStyleCnt="0">
        <dgm:presLayoutVars>
          <dgm:chMax val="7"/>
          <dgm:chPref val="7"/>
          <dgm:dir/>
        </dgm:presLayoutVars>
      </dgm:prSet>
      <dgm:spPr/>
    </dgm:pt>
    <dgm:pt modelId="{977F52C1-7E2F-4260-B575-85ADCCC3487E}" type="pres">
      <dgm:prSet presAssocID="{269FB63B-36E6-4710-A663-79E5CE280D4B}" presName="Name1" presStyleCnt="0"/>
      <dgm:spPr/>
    </dgm:pt>
    <dgm:pt modelId="{DDD6C8F2-0723-498A-96C6-D986E660F587}" type="pres">
      <dgm:prSet presAssocID="{269FB63B-36E6-4710-A663-79E5CE280D4B}" presName="cycle" presStyleCnt="0"/>
      <dgm:spPr/>
    </dgm:pt>
    <dgm:pt modelId="{191BAE41-F217-4C33-AAC0-02B2BB7B7721}" type="pres">
      <dgm:prSet presAssocID="{269FB63B-36E6-4710-A663-79E5CE280D4B}" presName="srcNode" presStyleLbl="node1" presStyleIdx="0" presStyleCnt="7"/>
      <dgm:spPr/>
    </dgm:pt>
    <dgm:pt modelId="{36A30CDE-D407-42C3-992D-4E0DFD8BC525}" type="pres">
      <dgm:prSet presAssocID="{269FB63B-36E6-4710-A663-79E5CE280D4B}" presName="conn" presStyleLbl="parChTrans1D2" presStyleIdx="0" presStyleCnt="1" custScaleY="84324"/>
      <dgm:spPr/>
    </dgm:pt>
    <dgm:pt modelId="{FBABCFF5-A018-44D7-B3F4-66A1FB45DCAA}" type="pres">
      <dgm:prSet presAssocID="{269FB63B-36E6-4710-A663-79E5CE280D4B}" presName="extraNode" presStyleLbl="node1" presStyleIdx="0" presStyleCnt="7"/>
      <dgm:spPr/>
    </dgm:pt>
    <dgm:pt modelId="{D2E15C03-702E-4A2C-BEEF-7BB0CD236470}" type="pres">
      <dgm:prSet presAssocID="{269FB63B-36E6-4710-A663-79E5CE280D4B}" presName="dstNode" presStyleLbl="node1" presStyleIdx="0" presStyleCnt="7"/>
      <dgm:spPr/>
    </dgm:pt>
    <dgm:pt modelId="{BBA0D40F-3074-4872-940C-8EED5848464F}" type="pres">
      <dgm:prSet presAssocID="{AEB6EC65-79A2-42F4-9BD3-B37590230D25}" presName="text_1" presStyleLbl="node1" presStyleIdx="0" presStyleCnt="7" custScaleY="67729">
        <dgm:presLayoutVars>
          <dgm:bulletEnabled val="1"/>
        </dgm:presLayoutVars>
      </dgm:prSet>
      <dgm:spPr/>
    </dgm:pt>
    <dgm:pt modelId="{401590C9-1F77-47C6-9FAE-A3CC50A4011E}" type="pres">
      <dgm:prSet presAssocID="{AEB6EC65-79A2-42F4-9BD3-B37590230D25}" presName="accent_1" presStyleCnt="0"/>
      <dgm:spPr/>
    </dgm:pt>
    <dgm:pt modelId="{ABFE523D-EC8C-4A5C-AFF9-8CA61ED6870D}" type="pres">
      <dgm:prSet presAssocID="{AEB6EC65-79A2-42F4-9BD3-B37590230D25}" presName="accentRepeatNode" presStyleLbl="solidFgAcc1" presStyleIdx="0" presStyleCnt="7" custScaleY="87422"/>
      <dgm:spPr/>
    </dgm:pt>
    <dgm:pt modelId="{DC2BF7DA-BC7D-4477-A5A9-37D2D49A359B}" type="pres">
      <dgm:prSet presAssocID="{92373A1B-26D7-49A3-BD8B-9548209186CD}" presName="text_2" presStyleLbl="node1" presStyleIdx="1" presStyleCnt="7" custScaleY="66829">
        <dgm:presLayoutVars>
          <dgm:bulletEnabled val="1"/>
        </dgm:presLayoutVars>
      </dgm:prSet>
      <dgm:spPr/>
    </dgm:pt>
    <dgm:pt modelId="{C29C7181-4991-460B-879E-92F2794826F8}" type="pres">
      <dgm:prSet presAssocID="{92373A1B-26D7-49A3-BD8B-9548209186CD}" presName="accent_2" presStyleCnt="0"/>
      <dgm:spPr/>
    </dgm:pt>
    <dgm:pt modelId="{966FD0C0-057C-482F-9CEC-197A0995537D}" type="pres">
      <dgm:prSet presAssocID="{92373A1B-26D7-49A3-BD8B-9548209186CD}" presName="accentRepeatNode" presStyleLbl="solidFgAcc1" presStyleIdx="1" presStyleCnt="7" custScaleY="87422"/>
      <dgm:spPr/>
    </dgm:pt>
    <dgm:pt modelId="{59AEDF19-FD0F-4EE8-B491-E08CF283A5C9}" type="pres">
      <dgm:prSet presAssocID="{146DA8C0-D373-4AC0-949E-64436EB9FBA2}" presName="text_3" presStyleLbl="node1" presStyleIdx="2" presStyleCnt="7" custScaleY="87422">
        <dgm:presLayoutVars>
          <dgm:bulletEnabled val="1"/>
        </dgm:presLayoutVars>
      </dgm:prSet>
      <dgm:spPr/>
    </dgm:pt>
    <dgm:pt modelId="{66E886D3-BE19-4DEF-B8C3-3D896DC18C4B}" type="pres">
      <dgm:prSet presAssocID="{146DA8C0-D373-4AC0-949E-64436EB9FBA2}" presName="accent_3" presStyleCnt="0"/>
      <dgm:spPr/>
    </dgm:pt>
    <dgm:pt modelId="{154B4B41-C624-4840-9F71-852AE6272582}" type="pres">
      <dgm:prSet presAssocID="{146DA8C0-D373-4AC0-949E-64436EB9FBA2}" presName="accentRepeatNode" presStyleLbl="solidFgAcc1" presStyleIdx="2" presStyleCnt="7" custScaleY="87422"/>
      <dgm:spPr/>
    </dgm:pt>
    <dgm:pt modelId="{EC3073FF-2C7D-464A-A1B5-007FA69ABE02}" type="pres">
      <dgm:prSet presAssocID="{B061979C-24AB-493D-A8E2-F72CA8F22834}" presName="text_4" presStyleLbl="node1" presStyleIdx="3" presStyleCnt="7" custScaleY="87422">
        <dgm:presLayoutVars>
          <dgm:bulletEnabled val="1"/>
        </dgm:presLayoutVars>
      </dgm:prSet>
      <dgm:spPr/>
    </dgm:pt>
    <dgm:pt modelId="{A6813314-68AA-400D-B5E7-CF3257558950}" type="pres">
      <dgm:prSet presAssocID="{B061979C-24AB-493D-A8E2-F72CA8F22834}" presName="accent_4" presStyleCnt="0"/>
      <dgm:spPr/>
    </dgm:pt>
    <dgm:pt modelId="{23925F4C-BAC9-4C12-8EBD-E4E22541CCF2}" type="pres">
      <dgm:prSet presAssocID="{B061979C-24AB-493D-A8E2-F72CA8F22834}" presName="accentRepeatNode" presStyleLbl="solidFgAcc1" presStyleIdx="3" presStyleCnt="7" custScaleY="87422"/>
      <dgm:spPr/>
    </dgm:pt>
    <dgm:pt modelId="{6AF42F4E-5158-43DA-9A8D-AA2E804FC447}" type="pres">
      <dgm:prSet presAssocID="{9E6599A8-7462-47C4-AFB6-BBDF020A11C1}" presName="text_5" presStyleLbl="node1" presStyleIdx="4" presStyleCnt="7" custScaleY="87422">
        <dgm:presLayoutVars>
          <dgm:bulletEnabled val="1"/>
        </dgm:presLayoutVars>
      </dgm:prSet>
      <dgm:spPr/>
    </dgm:pt>
    <dgm:pt modelId="{2686E454-66A3-4AEF-A748-435B866DDB1A}" type="pres">
      <dgm:prSet presAssocID="{9E6599A8-7462-47C4-AFB6-BBDF020A11C1}" presName="accent_5" presStyleCnt="0"/>
      <dgm:spPr/>
    </dgm:pt>
    <dgm:pt modelId="{73D0294C-C243-4F76-B670-DCA54541C219}" type="pres">
      <dgm:prSet presAssocID="{9E6599A8-7462-47C4-AFB6-BBDF020A11C1}" presName="accentRepeatNode" presStyleLbl="solidFgAcc1" presStyleIdx="4" presStyleCnt="7" custScaleY="87422"/>
      <dgm:spPr/>
    </dgm:pt>
    <dgm:pt modelId="{E98000E9-22AC-4CF0-9B0E-3D28B78E33B7}" type="pres">
      <dgm:prSet presAssocID="{6171AC45-F0FF-4401-8D73-BEFCA282F85D}" presName="text_6" presStyleLbl="node1" presStyleIdx="5" presStyleCnt="7" custScaleY="87422">
        <dgm:presLayoutVars>
          <dgm:bulletEnabled val="1"/>
        </dgm:presLayoutVars>
      </dgm:prSet>
      <dgm:spPr/>
    </dgm:pt>
    <dgm:pt modelId="{1A3CFA58-9E70-4256-B5C9-6BF4FEA18FB8}" type="pres">
      <dgm:prSet presAssocID="{6171AC45-F0FF-4401-8D73-BEFCA282F85D}" presName="accent_6" presStyleCnt="0"/>
      <dgm:spPr/>
    </dgm:pt>
    <dgm:pt modelId="{477935FC-5C1F-4AA5-AA71-B6F9D64519C5}" type="pres">
      <dgm:prSet presAssocID="{6171AC45-F0FF-4401-8D73-BEFCA282F85D}" presName="accentRepeatNode" presStyleLbl="solidFgAcc1" presStyleIdx="5" presStyleCnt="7" custScaleY="87422"/>
      <dgm:spPr/>
    </dgm:pt>
    <dgm:pt modelId="{2F148EE8-22DE-49A4-8D5A-2B5A236ADB7F}" type="pres">
      <dgm:prSet presAssocID="{65093F46-BB23-4237-8EA3-36AB1016E2A1}" presName="text_7" presStyleLbl="node1" presStyleIdx="6" presStyleCnt="7" custScaleY="87422">
        <dgm:presLayoutVars>
          <dgm:bulletEnabled val="1"/>
        </dgm:presLayoutVars>
      </dgm:prSet>
      <dgm:spPr/>
    </dgm:pt>
    <dgm:pt modelId="{447AB031-1295-4E86-8E3A-E304CD6F96D7}" type="pres">
      <dgm:prSet presAssocID="{65093F46-BB23-4237-8EA3-36AB1016E2A1}" presName="accent_7" presStyleCnt="0"/>
      <dgm:spPr/>
    </dgm:pt>
    <dgm:pt modelId="{E1BC744C-749E-43C9-B09D-14252E0B4601}" type="pres">
      <dgm:prSet presAssocID="{65093F46-BB23-4237-8EA3-36AB1016E2A1}" presName="accentRepeatNode" presStyleLbl="solidFgAcc1" presStyleIdx="6" presStyleCnt="7" custScaleY="87422"/>
      <dgm:spPr/>
    </dgm:pt>
  </dgm:ptLst>
  <dgm:cxnLst>
    <dgm:cxn modelId="{0F81B60E-FFF0-46E7-BA1B-666E965FFF55}" type="presOf" srcId="{6171AC45-F0FF-4401-8D73-BEFCA282F85D}" destId="{E98000E9-22AC-4CF0-9B0E-3D28B78E33B7}" srcOrd="0" destOrd="0" presId="urn:microsoft.com/office/officeart/2008/layout/VerticalCurvedList"/>
    <dgm:cxn modelId="{86581F2A-FFD3-4B07-B665-50840CBEC7EA}" srcId="{269FB63B-36E6-4710-A663-79E5CE280D4B}" destId="{146DA8C0-D373-4AC0-949E-64436EB9FBA2}" srcOrd="2" destOrd="0" parTransId="{0ABCB1A6-D066-48D0-B78F-F8D8FEA45EBB}" sibTransId="{4C6A823D-C44C-44CB-A914-F7FC8A61729D}"/>
    <dgm:cxn modelId="{66754A34-87BE-45C3-9B89-CAE7B765C5E0}" type="presOf" srcId="{AEB6EC65-79A2-42F4-9BD3-B37590230D25}" destId="{BBA0D40F-3074-4872-940C-8EED5848464F}" srcOrd="0" destOrd="0" presId="urn:microsoft.com/office/officeart/2008/layout/VerticalCurvedList"/>
    <dgm:cxn modelId="{04390F47-2992-414E-90A5-ABB5B1984AA6}" srcId="{269FB63B-36E6-4710-A663-79E5CE280D4B}" destId="{6171AC45-F0FF-4401-8D73-BEFCA282F85D}" srcOrd="5" destOrd="0" parTransId="{69B1F949-F053-4143-8545-493575FAF68D}" sibTransId="{55C86DD0-6E4B-4D8B-A433-095DC2CEFC0D}"/>
    <dgm:cxn modelId="{4E4EB447-9B1A-4392-9311-E5CBD1DC7EA3}" type="presOf" srcId="{269FB63B-36E6-4710-A663-79E5CE280D4B}" destId="{EFA5A1C5-A061-4278-BC68-076E9147C848}" srcOrd="0" destOrd="0" presId="urn:microsoft.com/office/officeart/2008/layout/VerticalCurvedList"/>
    <dgm:cxn modelId="{45BFF369-244E-47CA-BBD0-6AD6A60BDECC}" type="presOf" srcId="{146DA8C0-D373-4AC0-949E-64436EB9FBA2}" destId="{59AEDF19-FD0F-4EE8-B491-E08CF283A5C9}" srcOrd="0" destOrd="0" presId="urn:microsoft.com/office/officeart/2008/layout/VerticalCurvedList"/>
    <dgm:cxn modelId="{2A6B1176-1E44-49EE-B97B-2E3F45E5FA5C}" srcId="{269FB63B-36E6-4710-A663-79E5CE280D4B}" destId="{65093F46-BB23-4237-8EA3-36AB1016E2A1}" srcOrd="6" destOrd="0" parTransId="{8CDCE880-AB5B-44CF-8DD6-598B0088D0C2}" sibTransId="{3D509C64-B689-4749-BF85-92B689A02FD4}"/>
    <dgm:cxn modelId="{8429087A-AA80-47BC-B089-D47BEBAD4A61}" type="presOf" srcId="{B061979C-24AB-493D-A8E2-F72CA8F22834}" destId="{EC3073FF-2C7D-464A-A1B5-007FA69ABE02}" srcOrd="0" destOrd="0" presId="urn:microsoft.com/office/officeart/2008/layout/VerticalCurvedList"/>
    <dgm:cxn modelId="{BBC3EB87-2E4A-40C7-98E7-F491A08FC5EE}" srcId="{269FB63B-36E6-4710-A663-79E5CE280D4B}" destId="{9E6599A8-7462-47C4-AFB6-BBDF020A11C1}" srcOrd="4" destOrd="0" parTransId="{5D15EBE2-2CBD-4BFE-A822-6D9C18020328}" sibTransId="{3CA56AE1-709C-4C96-9D95-3655238B5A56}"/>
    <dgm:cxn modelId="{B79EDC8C-5478-432E-B241-8E4203C18A8E}" srcId="{269FB63B-36E6-4710-A663-79E5CE280D4B}" destId="{1128A768-E2C7-44BF-B709-EB23D9D549CF}" srcOrd="7" destOrd="0" parTransId="{69545E65-3B7A-4D6B-AA9D-A1D1BB4120C9}" sibTransId="{77E94673-B022-43B6-A659-9A085B04FCAD}"/>
    <dgm:cxn modelId="{AEEABA92-502E-450D-BD8A-6568650C3C11}" srcId="{269FB63B-36E6-4710-A663-79E5CE280D4B}" destId="{67C9235F-BC9E-47D1-B3F9-16E09A58297C}" srcOrd="8" destOrd="0" parTransId="{6EA2C971-8733-4849-90F6-8CEACB5093D0}" sibTransId="{556545B9-D713-42C6-B526-FD32C82F934B}"/>
    <dgm:cxn modelId="{2E3085B6-5F01-46A0-AD14-81A9452C383A}" type="presOf" srcId="{9E6599A8-7462-47C4-AFB6-BBDF020A11C1}" destId="{6AF42F4E-5158-43DA-9A8D-AA2E804FC447}" srcOrd="0" destOrd="0" presId="urn:microsoft.com/office/officeart/2008/layout/VerticalCurvedList"/>
    <dgm:cxn modelId="{824269CE-C294-4278-898B-B318C6C69DF6}" srcId="{269FB63B-36E6-4710-A663-79E5CE280D4B}" destId="{B061979C-24AB-493D-A8E2-F72CA8F22834}" srcOrd="3" destOrd="0" parTransId="{FA182E1E-00EC-480D-8A57-8B1468E80C4B}" sibTransId="{CECF7277-3688-44D6-9EB4-B0C7AB090F05}"/>
    <dgm:cxn modelId="{633012D8-1A97-4438-B40A-638CF82C523B}" srcId="{269FB63B-36E6-4710-A663-79E5CE280D4B}" destId="{92373A1B-26D7-49A3-BD8B-9548209186CD}" srcOrd="1" destOrd="0" parTransId="{0C63D61C-69DC-4001-8BD3-02F18F936621}" sibTransId="{50DF8DC0-BD98-4342-9227-A772A2C93A95}"/>
    <dgm:cxn modelId="{62E17DE8-2538-462A-A5BC-5D6E6360F39C}" type="presOf" srcId="{7310015F-2F5A-4604-A98C-6330E4EFE53B}" destId="{36A30CDE-D407-42C3-992D-4E0DFD8BC525}" srcOrd="0" destOrd="0" presId="urn:microsoft.com/office/officeart/2008/layout/VerticalCurvedList"/>
    <dgm:cxn modelId="{714E1EF5-D48C-406B-AA43-3F7A0544A6C4}" srcId="{269FB63B-36E6-4710-A663-79E5CE280D4B}" destId="{AEB6EC65-79A2-42F4-9BD3-B37590230D25}" srcOrd="0" destOrd="0" parTransId="{7561CCC4-03ED-4CFD-8E78-5FA01D9C3F3A}" sibTransId="{7310015F-2F5A-4604-A98C-6330E4EFE53B}"/>
    <dgm:cxn modelId="{B79229F7-619D-410D-A7B9-B80A7EA18F09}" type="presOf" srcId="{92373A1B-26D7-49A3-BD8B-9548209186CD}" destId="{DC2BF7DA-BC7D-4477-A5A9-37D2D49A359B}" srcOrd="0" destOrd="0" presId="urn:microsoft.com/office/officeart/2008/layout/VerticalCurvedList"/>
    <dgm:cxn modelId="{F822DCFA-0256-461E-8B91-340CC3FCEDF3}" type="presOf" srcId="{65093F46-BB23-4237-8EA3-36AB1016E2A1}" destId="{2F148EE8-22DE-49A4-8D5A-2B5A236ADB7F}" srcOrd="0" destOrd="0" presId="urn:microsoft.com/office/officeart/2008/layout/VerticalCurvedList"/>
    <dgm:cxn modelId="{CD60CD4D-1FFB-4698-B165-5922BA1DCA0C}" type="presParOf" srcId="{EFA5A1C5-A061-4278-BC68-076E9147C848}" destId="{977F52C1-7E2F-4260-B575-85ADCCC3487E}" srcOrd="0" destOrd="0" presId="urn:microsoft.com/office/officeart/2008/layout/VerticalCurvedList"/>
    <dgm:cxn modelId="{23EF9E37-CD3F-445E-AA8E-1C92AFC72A7C}" type="presParOf" srcId="{977F52C1-7E2F-4260-B575-85ADCCC3487E}" destId="{DDD6C8F2-0723-498A-96C6-D986E660F587}" srcOrd="0" destOrd="0" presId="urn:microsoft.com/office/officeart/2008/layout/VerticalCurvedList"/>
    <dgm:cxn modelId="{2CF51A9B-AE65-4055-90E3-D1D362106A53}" type="presParOf" srcId="{DDD6C8F2-0723-498A-96C6-D986E660F587}" destId="{191BAE41-F217-4C33-AAC0-02B2BB7B7721}" srcOrd="0" destOrd="0" presId="urn:microsoft.com/office/officeart/2008/layout/VerticalCurvedList"/>
    <dgm:cxn modelId="{8CB78867-51BD-49EC-AE9C-2F362CF35422}" type="presParOf" srcId="{DDD6C8F2-0723-498A-96C6-D986E660F587}" destId="{36A30CDE-D407-42C3-992D-4E0DFD8BC525}" srcOrd="1" destOrd="0" presId="urn:microsoft.com/office/officeart/2008/layout/VerticalCurvedList"/>
    <dgm:cxn modelId="{8CC5B47D-5CE6-4AD8-B0AB-E77E179D6D04}" type="presParOf" srcId="{DDD6C8F2-0723-498A-96C6-D986E660F587}" destId="{FBABCFF5-A018-44D7-B3F4-66A1FB45DCAA}" srcOrd="2" destOrd="0" presId="urn:microsoft.com/office/officeart/2008/layout/VerticalCurvedList"/>
    <dgm:cxn modelId="{53502A81-27A5-4171-8913-761D8CE70FFA}" type="presParOf" srcId="{DDD6C8F2-0723-498A-96C6-D986E660F587}" destId="{D2E15C03-702E-4A2C-BEEF-7BB0CD236470}" srcOrd="3" destOrd="0" presId="urn:microsoft.com/office/officeart/2008/layout/VerticalCurvedList"/>
    <dgm:cxn modelId="{DEB6CE1F-F786-489A-AD21-C670D3AB45E2}" type="presParOf" srcId="{977F52C1-7E2F-4260-B575-85ADCCC3487E}" destId="{BBA0D40F-3074-4872-940C-8EED5848464F}" srcOrd="1" destOrd="0" presId="urn:microsoft.com/office/officeart/2008/layout/VerticalCurvedList"/>
    <dgm:cxn modelId="{861CF31E-E638-4F8D-A7EA-C91DA3BD0441}" type="presParOf" srcId="{977F52C1-7E2F-4260-B575-85ADCCC3487E}" destId="{401590C9-1F77-47C6-9FAE-A3CC50A4011E}" srcOrd="2" destOrd="0" presId="urn:microsoft.com/office/officeart/2008/layout/VerticalCurvedList"/>
    <dgm:cxn modelId="{729FEF2F-FB2B-47C3-BEDE-C01911451741}" type="presParOf" srcId="{401590C9-1F77-47C6-9FAE-A3CC50A4011E}" destId="{ABFE523D-EC8C-4A5C-AFF9-8CA61ED6870D}" srcOrd="0" destOrd="0" presId="urn:microsoft.com/office/officeart/2008/layout/VerticalCurvedList"/>
    <dgm:cxn modelId="{CC4AF53F-4D0D-469A-84C2-BD7F08B19ADF}" type="presParOf" srcId="{977F52C1-7E2F-4260-B575-85ADCCC3487E}" destId="{DC2BF7DA-BC7D-4477-A5A9-37D2D49A359B}" srcOrd="3" destOrd="0" presId="urn:microsoft.com/office/officeart/2008/layout/VerticalCurvedList"/>
    <dgm:cxn modelId="{A4CA885C-03B0-4253-99F9-0A4FB2A326E2}" type="presParOf" srcId="{977F52C1-7E2F-4260-B575-85ADCCC3487E}" destId="{C29C7181-4991-460B-879E-92F2794826F8}" srcOrd="4" destOrd="0" presId="urn:microsoft.com/office/officeart/2008/layout/VerticalCurvedList"/>
    <dgm:cxn modelId="{25221E96-4315-4B0F-9AED-09B4856AA095}" type="presParOf" srcId="{C29C7181-4991-460B-879E-92F2794826F8}" destId="{966FD0C0-057C-482F-9CEC-197A0995537D}" srcOrd="0" destOrd="0" presId="urn:microsoft.com/office/officeart/2008/layout/VerticalCurvedList"/>
    <dgm:cxn modelId="{B6B441EB-483B-45E7-B0C5-0D5FECD318E8}" type="presParOf" srcId="{977F52C1-7E2F-4260-B575-85ADCCC3487E}" destId="{59AEDF19-FD0F-4EE8-B491-E08CF283A5C9}" srcOrd="5" destOrd="0" presId="urn:microsoft.com/office/officeart/2008/layout/VerticalCurvedList"/>
    <dgm:cxn modelId="{AE10B15D-7E4B-47B2-8C2E-4FDDCEC26F72}" type="presParOf" srcId="{977F52C1-7E2F-4260-B575-85ADCCC3487E}" destId="{66E886D3-BE19-4DEF-B8C3-3D896DC18C4B}" srcOrd="6" destOrd="0" presId="urn:microsoft.com/office/officeart/2008/layout/VerticalCurvedList"/>
    <dgm:cxn modelId="{95AC28F0-81AC-4BD3-AB6C-CFD41B21CF9A}" type="presParOf" srcId="{66E886D3-BE19-4DEF-B8C3-3D896DC18C4B}" destId="{154B4B41-C624-4840-9F71-852AE6272582}" srcOrd="0" destOrd="0" presId="urn:microsoft.com/office/officeart/2008/layout/VerticalCurvedList"/>
    <dgm:cxn modelId="{851FF57F-0560-49AB-8272-78BE28C96D60}" type="presParOf" srcId="{977F52C1-7E2F-4260-B575-85ADCCC3487E}" destId="{EC3073FF-2C7D-464A-A1B5-007FA69ABE02}" srcOrd="7" destOrd="0" presId="urn:microsoft.com/office/officeart/2008/layout/VerticalCurvedList"/>
    <dgm:cxn modelId="{2667A4C6-079B-46E6-A6E6-53A26A77281E}" type="presParOf" srcId="{977F52C1-7E2F-4260-B575-85ADCCC3487E}" destId="{A6813314-68AA-400D-B5E7-CF3257558950}" srcOrd="8" destOrd="0" presId="urn:microsoft.com/office/officeart/2008/layout/VerticalCurvedList"/>
    <dgm:cxn modelId="{2437D267-6BC3-45B2-A326-D4109EEB80B9}" type="presParOf" srcId="{A6813314-68AA-400D-B5E7-CF3257558950}" destId="{23925F4C-BAC9-4C12-8EBD-E4E22541CCF2}" srcOrd="0" destOrd="0" presId="urn:microsoft.com/office/officeart/2008/layout/VerticalCurvedList"/>
    <dgm:cxn modelId="{6A87BB94-BDB4-4599-8C5D-4BA57609B1A6}" type="presParOf" srcId="{977F52C1-7E2F-4260-B575-85ADCCC3487E}" destId="{6AF42F4E-5158-43DA-9A8D-AA2E804FC447}" srcOrd="9" destOrd="0" presId="urn:microsoft.com/office/officeart/2008/layout/VerticalCurvedList"/>
    <dgm:cxn modelId="{96653717-5CD2-45D1-BB28-C00AAEC86486}" type="presParOf" srcId="{977F52C1-7E2F-4260-B575-85ADCCC3487E}" destId="{2686E454-66A3-4AEF-A748-435B866DDB1A}" srcOrd="10" destOrd="0" presId="urn:microsoft.com/office/officeart/2008/layout/VerticalCurvedList"/>
    <dgm:cxn modelId="{C70EB740-5F00-401E-8278-DE5FCAC60E1E}" type="presParOf" srcId="{2686E454-66A3-4AEF-A748-435B866DDB1A}" destId="{73D0294C-C243-4F76-B670-DCA54541C219}" srcOrd="0" destOrd="0" presId="urn:microsoft.com/office/officeart/2008/layout/VerticalCurvedList"/>
    <dgm:cxn modelId="{A2B60E00-2B82-4A79-911A-E8798C7B1840}" type="presParOf" srcId="{977F52C1-7E2F-4260-B575-85ADCCC3487E}" destId="{E98000E9-22AC-4CF0-9B0E-3D28B78E33B7}" srcOrd="11" destOrd="0" presId="urn:microsoft.com/office/officeart/2008/layout/VerticalCurvedList"/>
    <dgm:cxn modelId="{9F15F315-74BF-4459-9C36-354651C8E0E6}" type="presParOf" srcId="{977F52C1-7E2F-4260-B575-85ADCCC3487E}" destId="{1A3CFA58-9E70-4256-B5C9-6BF4FEA18FB8}" srcOrd="12" destOrd="0" presId="urn:microsoft.com/office/officeart/2008/layout/VerticalCurvedList"/>
    <dgm:cxn modelId="{1E307D78-CA4E-41CD-AC09-87AB491D9203}" type="presParOf" srcId="{1A3CFA58-9E70-4256-B5C9-6BF4FEA18FB8}" destId="{477935FC-5C1F-4AA5-AA71-B6F9D64519C5}" srcOrd="0" destOrd="0" presId="urn:microsoft.com/office/officeart/2008/layout/VerticalCurvedList"/>
    <dgm:cxn modelId="{B4A215CB-8A70-4323-AB04-7FBBF303820D}" type="presParOf" srcId="{977F52C1-7E2F-4260-B575-85ADCCC3487E}" destId="{2F148EE8-22DE-49A4-8D5A-2B5A236ADB7F}" srcOrd="13" destOrd="0" presId="urn:microsoft.com/office/officeart/2008/layout/VerticalCurvedList"/>
    <dgm:cxn modelId="{E0A8095D-2BBB-4B97-8D8C-B3D25E273433}" type="presParOf" srcId="{977F52C1-7E2F-4260-B575-85ADCCC3487E}" destId="{447AB031-1295-4E86-8E3A-E304CD6F96D7}" srcOrd="14" destOrd="0" presId="urn:microsoft.com/office/officeart/2008/layout/VerticalCurvedList"/>
    <dgm:cxn modelId="{E836AF1A-E005-4239-A441-4F67EE390078}" type="presParOf" srcId="{447AB031-1295-4E86-8E3A-E304CD6F96D7}" destId="{E1BC744C-749E-43C9-B09D-14252E0B460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CB865A-CE42-4C7D-B63B-368EAF44ABB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D747398A-6CE2-44C4-BD9A-1BA2736C4DA7}">
      <dgm:prSet phldrT="[Text]"/>
      <dgm:spPr/>
      <dgm:t>
        <a:bodyPr/>
        <a:lstStyle/>
        <a:p>
          <a:r>
            <a:rPr lang="en-US" dirty="0"/>
            <a:t>Perimeter Protection system</a:t>
          </a:r>
        </a:p>
      </dgm:t>
    </dgm:pt>
    <dgm:pt modelId="{252D6BD8-6294-4E6B-8FD2-497941A475AC}" type="parTrans" cxnId="{8C2B159E-EDE4-4319-A1BD-49B784C1300D}">
      <dgm:prSet/>
      <dgm:spPr/>
      <dgm:t>
        <a:bodyPr/>
        <a:lstStyle/>
        <a:p>
          <a:endParaRPr lang="en-US"/>
        </a:p>
      </dgm:t>
    </dgm:pt>
    <dgm:pt modelId="{ED2E8A04-5E99-4BCD-A16B-2C9985E924F6}" type="sibTrans" cxnId="{8C2B159E-EDE4-4319-A1BD-49B784C1300D}">
      <dgm:prSet/>
      <dgm:spPr/>
      <dgm:t>
        <a:bodyPr/>
        <a:lstStyle/>
        <a:p>
          <a:endParaRPr lang="en-US"/>
        </a:p>
      </dgm:t>
    </dgm:pt>
    <dgm:pt modelId="{53125E75-0391-4CCC-8773-F259C8C395EC}">
      <dgm:prSet phldrT="[Text]"/>
      <dgm:spPr/>
      <dgm:t>
        <a:bodyPr/>
        <a:lstStyle/>
        <a:p>
          <a:r>
            <a:rPr lang="en-US" dirty="0"/>
            <a:t>Access Control System</a:t>
          </a:r>
        </a:p>
      </dgm:t>
    </dgm:pt>
    <dgm:pt modelId="{76B7C25B-AAFC-4AE8-88F6-862E6947AF14}" type="parTrans" cxnId="{ED9185B2-82B9-46BB-8D93-B1BC61364E9B}">
      <dgm:prSet/>
      <dgm:spPr/>
      <dgm:t>
        <a:bodyPr/>
        <a:lstStyle/>
        <a:p>
          <a:endParaRPr lang="en-US"/>
        </a:p>
      </dgm:t>
    </dgm:pt>
    <dgm:pt modelId="{2C5E0B1B-8B93-428E-B0D1-E599E009A8D8}" type="sibTrans" cxnId="{ED9185B2-82B9-46BB-8D93-B1BC61364E9B}">
      <dgm:prSet/>
      <dgm:spPr/>
      <dgm:t>
        <a:bodyPr/>
        <a:lstStyle/>
        <a:p>
          <a:endParaRPr lang="en-US"/>
        </a:p>
      </dgm:t>
    </dgm:pt>
    <dgm:pt modelId="{B875C206-FFAA-42F3-BE3F-5AA3AB054A86}">
      <dgm:prSet phldrT="[Text]"/>
      <dgm:spPr/>
      <dgm:t>
        <a:bodyPr/>
        <a:lstStyle/>
        <a:p>
          <a:r>
            <a:rPr lang="en-US" dirty="0"/>
            <a:t>On Premise Security</a:t>
          </a:r>
        </a:p>
      </dgm:t>
    </dgm:pt>
    <dgm:pt modelId="{50559795-6986-4EDE-8AB8-3F1961819165}" type="parTrans" cxnId="{E6B4E275-7116-4A2D-A538-6A6EBC80565A}">
      <dgm:prSet/>
      <dgm:spPr/>
      <dgm:t>
        <a:bodyPr/>
        <a:lstStyle/>
        <a:p>
          <a:endParaRPr lang="en-US"/>
        </a:p>
      </dgm:t>
    </dgm:pt>
    <dgm:pt modelId="{5219F57C-9984-40B4-A408-391186871FAD}" type="sibTrans" cxnId="{E6B4E275-7116-4A2D-A538-6A6EBC80565A}">
      <dgm:prSet/>
      <dgm:spPr/>
      <dgm:t>
        <a:bodyPr/>
        <a:lstStyle/>
        <a:p>
          <a:endParaRPr lang="en-US"/>
        </a:p>
      </dgm:t>
    </dgm:pt>
    <dgm:pt modelId="{AF34CA34-30C2-4F40-9435-88F7C4EDD5D4}">
      <dgm:prSet phldrT="[Text]"/>
      <dgm:spPr/>
      <dgm:t>
        <a:bodyPr/>
        <a:lstStyle/>
        <a:p>
          <a:r>
            <a:rPr lang="en-US" dirty="0"/>
            <a:t>Public Area Protection</a:t>
          </a:r>
        </a:p>
      </dgm:t>
    </dgm:pt>
    <dgm:pt modelId="{5EBC9E10-33BB-4092-BE32-B153EC0E561E}" type="parTrans" cxnId="{AB49F236-B2ED-4167-9C62-6E54CDFB2567}">
      <dgm:prSet/>
      <dgm:spPr/>
      <dgm:t>
        <a:bodyPr/>
        <a:lstStyle/>
        <a:p>
          <a:endParaRPr lang="en-US"/>
        </a:p>
      </dgm:t>
    </dgm:pt>
    <dgm:pt modelId="{EE182788-85F2-48CE-B9C2-79F9F031515E}" type="sibTrans" cxnId="{AB49F236-B2ED-4167-9C62-6E54CDFB2567}">
      <dgm:prSet/>
      <dgm:spPr/>
      <dgm:t>
        <a:bodyPr/>
        <a:lstStyle/>
        <a:p>
          <a:endParaRPr lang="en-US"/>
        </a:p>
      </dgm:t>
    </dgm:pt>
    <dgm:pt modelId="{2B3BB8DD-7CEC-4078-8FEA-8BB4785C6F55}" type="pres">
      <dgm:prSet presAssocID="{3ACB865A-CE42-4C7D-B63B-368EAF44ABB5}" presName="rootnode" presStyleCnt="0">
        <dgm:presLayoutVars>
          <dgm:chMax/>
          <dgm:chPref/>
          <dgm:dir/>
          <dgm:animLvl val="lvl"/>
        </dgm:presLayoutVars>
      </dgm:prSet>
      <dgm:spPr/>
    </dgm:pt>
    <dgm:pt modelId="{0A6FFA63-88BB-456F-BFB7-BA6C0293FFE4}" type="pres">
      <dgm:prSet presAssocID="{D747398A-6CE2-44C4-BD9A-1BA2736C4DA7}" presName="composite" presStyleCnt="0"/>
      <dgm:spPr/>
    </dgm:pt>
    <dgm:pt modelId="{EB373D1E-E545-480F-9A98-89F23342EDAA}" type="pres">
      <dgm:prSet presAssocID="{D747398A-6CE2-44C4-BD9A-1BA2736C4DA7}" presName="bentUpArrow1" presStyleLbl="alignImgPlace1" presStyleIdx="0" presStyleCnt="3" custScaleX="89329" custScaleY="87114" custLinFactNeighborX="-1799" custLinFactNeighborY="-14028"/>
      <dgm:spPr/>
    </dgm:pt>
    <dgm:pt modelId="{0D628747-B2DB-43CA-AF03-AE5B2B3DB48D}" type="pres">
      <dgm:prSet presAssocID="{D747398A-6CE2-44C4-BD9A-1BA2736C4DA7}" presName="ParentText" presStyleLbl="node1" presStyleIdx="0" presStyleCnt="4" custScaleX="186151" custScaleY="87114">
        <dgm:presLayoutVars>
          <dgm:chMax val="1"/>
          <dgm:chPref val="1"/>
          <dgm:bulletEnabled val="1"/>
        </dgm:presLayoutVars>
      </dgm:prSet>
      <dgm:spPr/>
    </dgm:pt>
    <dgm:pt modelId="{6AF4F1D0-F9B3-4D97-9A23-95947AF6F51A}" type="pres">
      <dgm:prSet presAssocID="{D747398A-6CE2-44C4-BD9A-1BA2736C4DA7}" presName="ChildText" presStyleLbl="revTx" presStyleIdx="0" presStyleCnt="3" custScaleX="89328" custScaleY="87114">
        <dgm:presLayoutVars>
          <dgm:chMax val="0"/>
          <dgm:chPref val="0"/>
          <dgm:bulletEnabled val="1"/>
        </dgm:presLayoutVars>
      </dgm:prSet>
      <dgm:spPr/>
    </dgm:pt>
    <dgm:pt modelId="{D3C7B5BB-5C03-4B32-9D62-EAF85683BF84}" type="pres">
      <dgm:prSet presAssocID="{ED2E8A04-5E99-4BCD-A16B-2C9985E924F6}" presName="sibTrans" presStyleCnt="0"/>
      <dgm:spPr/>
    </dgm:pt>
    <dgm:pt modelId="{8DE4E4E8-1890-4517-BC01-EC6EA55B2657}" type="pres">
      <dgm:prSet presAssocID="{53125E75-0391-4CCC-8773-F259C8C395EC}" presName="composite" presStyleCnt="0"/>
      <dgm:spPr/>
    </dgm:pt>
    <dgm:pt modelId="{FF91035C-6B14-4BD3-B3EC-B422A939DA60}" type="pres">
      <dgm:prSet presAssocID="{53125E75-0391-4CCC-8773-F259C8C395EC}" presName="bentUpArrow1" presStyleLbl="alignImgPlace1" presStyleIdx="1" presStyleCnt="3" custScaleX="89329" custScaleY="87114" custLinFactNeighborX="102" custLinFactNeighborY="-16386"/>
      <dgm:spPr/>
    </dgm:pt>
    <dgm:pt modelId="{820226DE-4932-428C-A5E2-56C6515FE812}" type="pres">
      <dgm:prSet presAssocID="{53125E75-0391-4CCC-8773-F259C8C395EC}" presName="ParentText" presStyleLbl="node1" presStyleIdx="1" presStyleCnt="4" custScaleX="195641" custScaleY="87114" custLinFactNeighborX="18068" custLinFactNeighborY="-1085">
        <dgm:presLayoutVars>
          <dgm:chMax val="1"/>
          <dgm:chPref val="1"/>
          <dgm:bulletEnabled val="1"/>
        </dgm:presLayoutVars>
      </dgm:prSet>
      <dgm:spPr/>
    </dgm:pt>
    <dgm:pt modelId="{CEBD4804-0CDF-4F29-8EB6-9248105CC88B}" type="pres">
      <dgm:prSet presAssocID="{53125E75-0391-4CCC-8773-F259C8C395EC}" presName="ChildText" presStyleLbl="revTx" presStyleIdx="1" presStyleCnt="3" custScaleX="89328" custScaleY="87114">
        <dgm:presLayoutVars>
          <dgm:chMax val="0"/>
          <dgm:chPref val="0"/>
          <dgm:bulletEnabled val="1"/>
        </dgm:presLayoutVars>
      </dgm:prSet>
      <dgm:spPr/>
    </dgm:pt>
    <dgm:pt modelId="{8A0A8F74-59DA-4043-A181-8D397ADB0D67}" type="pres">
      <dgm:prSet presAssocID="{2C5E0B1B-8B93-428E-B0D1-E599E009A8D8}" presName="sibTrans" presStyleCnt="0"/>
      <dgm:spPr/>
    </dgm:pt>
    <dgm:pt modelId="{FCCED85A-81B2-4279-85A9-33AE46070E50}" type="pres">
      <dgm:prSet presAssocID="{B875C206-FFAA-42F3-BE3F-5AA3AB054A86}" presName="composite" presStyleCnt="0"/>
      <dgm:spPr/>
    </dgm:pt>
    <dgm:pt modelId="{37141CDB-F274-4FC1-8468-DE2EF53D1D5F}" type="pres">
      <dgm:prSet presAssocID="{B875C206-FFAA-42F3-BE3F-5AA3AB054A86}" presName="bentUpArrow1" presStyleLbl="alignImgPlace1" presStyleIdx="2" presStyleCnt="3" custScaleX="89329" custScaleY="87114" custLinFactNeighborX="24289" custLinFactNeighborY="-15362"/>
      <dgm:spPr/>
    </dgm:pt>
    <dgm:pt modelId="{FA54EABE-F816-4522-B3FF-86849E83A390}" type="pres">
      <dgm:prSet presAssocID="{B875C206-FFAA-42F3-BE3F-5AA3AB054A86}" presName="ParentText" presStyleLbl="node1" presStyleIdx="2" presStyleCnt="4" custScaleX="165959" custScaleY="87114" custLinFactNeighborX="25365" custLinFactNeighborY="-3908">
        <dgm:presLayoutVars>
          <dgm:chMax val="1"/>
          <dgm:chPref val="1"/>
          <dgm:bulletEnabled val="1"/>
        </dgm:presLayoutVars>
      </dgm:prSet>
      <dgm:spPr/>
    </dgm:pt>
    <dgm:pt modelId="{4BE849F2-D465-4507-AB7C-9802F15E5E74}" type="pres">
      <dgm:prSet presAssocID="{B875C206-FFAA-42F3-BE3F-5AA3AB054A86}" presName="ChildText" presStyleLbl="revTx" presStyleIdx="2" presStyleCnt="3" custScaleX="89328" custScaleY="87114">
        <dgm:presLayoutVars>
          <dgm:chMax val="0"/>
          <dgm:chPref val="0"/>
          <dgm:bulletEnabled val="1"/>
        </dgm:presLayoutVars>
      </dgm:prSet>
      <dgm:spPr/>
    </dgm:pt>
    <dgm:pt modelId="{873BA3F7-1F32-49A7-BE60-0130CD9CD7B5}" type="pres">
      <dgm:prSet presAssocID="{5219F57C-9984-40B4-A408-391186871FAD}" presName="sibTrans" presStyleCnt="0"/>
      <dgm:spPr/>
    </dgm:pt>
    <dgm:pt modelId="{6370FDEB-A0CB-49CD-BCE5-D072355FA61E}" type="pres">
      <dgm:prSet presAssocID="{AF34CA34-30C2-4F40-9435-88F7C4EDD5D4}" presName="composite" presStyleCnt="0"/>
      <dgm:spPr/>
    </dgm:pt>
    <dgm:pt modelId="{F6AC8DD2-5434-40B6-8D3A-AC3E8975DBA3}" type="pres">
      <dgm:prSet presAssocID="{AF34CA34-30C2-4F40-9435-88F7C4EDD5D4}" presName="ParentText" presStyleLbl="node1" presStyleIdx="3" presStyleCnt="4" custScaleX="141040" custScaleY="87114" custLinFactNeighborX="28103" custLinFactNeighborY="2493">
        <dgm:presLayoutVars>
          <dgm:chMax val="1"/>
          <dgm:chPref val="1"/>
          <dgm:bulletEnabled val="1"/>
        </dgm:presLayoutVars>
      </dgm:prSet>
      <dgm:spPr/>
    </dgm:pt>
  </dgm:ptLst>
  <dgm:cxnLst>
    <dgm:cxn modelId="{B27B6A35-620A-472F-8E55-86E5985D79FD}" type="presOf" srcId="{B875C206-FFAA-42F3-BE3F-5AA3AB054A86}" destId="{FA54EABE-F816-4522-B3FF-86849E83A390}" srcOrd="0" destOrd="0" presId="urn:microsoft.com/office/officeart/2005/8/layout/StepDownProcess"/>
    <dgm:cxn modelId="{AB49F236-B2ED-4167-9C62-6E54CDFB2567}" srcId="{3ACB865A-CE42-4C7D-B63B-368EAF44ABB5}" destId="{AF34CA34-30C2-4F40-9435-88F7C4EDD5D4}" srcOrd="3" destOrd="0" parTransId="{5EBC9E10-33BB-4092-BE32-B153EC0E561E}" sibTransId="{EE182788-85F2-48CE-B9C2-79F9F031515E}"/>
    <dgm:cxn modelId="{E6B4E275-7116-4A2D-A538-6A6EBC80565A}" srcId="{3ACB865A-CE42-4C7D-B63B-368EAF44ABB5}" destId="{B875C206-FFAA-42F3-BE3F-5AA3AB054A86}" srcOrd="2" destOrd="0" parTransId="{50559795-6986-4EDE-8AB8-3F1961819165}" sibTransId="{5219F57C-9984-40B4-A408-391186871FAD}"/>
    <dgm:cxn modelId="{8CC1AD92-4121-491E-A76E-746350BF7928}" type="presOf" srcId="{AF34CA34-30C2-4F40-9435-88F7C4EDD5D4}" destId="{F6AC8DD2-5434-40B6-8D3A-AC3E8975DBA3}" srcOrd="0" destOrd="0" presId="urn:microsoft.com/office/officeart/2005/8/layout/StepDownProcess"/>
    <dgm:cxn modelId="{8C2B159E-EDE4-4319-A1BD-49B784C1300D}" srcId="{3ACB865A-CE42-4C7D-B63B-368EAF44ABB5}" destId="{D747398A-6CE2-44C4-BD9A-1BA2736C4DA7}" srcOrd="0" destOrd="0" parTransId="{252D6BD8-6294-4E6B-8FD2-497941A475AC}" sibTransId="{ED2E8A04-5E99-4BCD-A16B-2C9985E924F6}"/>
    <dgm:cxn modelId="{ED9185B2-82B9-46BB-8D93-B1BC61364E9B}" srcId="{3ACB865A-CE42-4C7D-B63B-368EAF44ABB5}" destId="{53125E75-0391-4CCC-8773-F259C8C395EC}" srcOrd="1" destOrd="0" parTransId="{76B7C25B-AAFC-4AE8-88F6-862E6947AF14}" sibTransId="{2C5E0B1B-8B93-428E-B0D1-E599E009A8D8}"/>
    <dgm:cxn modelId="{7C282AC2-4CC5-4875-98ED-420495FE7091}" type="presOf" srcId="{53125E75-0391-4CCC-8773-F259C8C395EC}" destId="{820226DE-4932-428C-A5E2-56C6515FE812}" srcOrd="0" destOrd="0" presId="urn:microsoft.com/office/officeart/2005/8/layout/StepDownProcess"/>
    <dgm:cxn modelId="{9EC4F7CA-2C2E-44D6-B07D-C825D8366B2D}" type="presOf" srcId="{3ACB865A-CE42-4C7D-B63B-368EAF44ABB5}" destId="{2B3BB8DD-7CEC-4078-8FEA-8BB4785C6F55}" srcOrd="0" destOrd="0" presId="urn:microsoft.com/office/officeart/2005/8/layout/StepDownProcess"/>
    <dgm:cxn modelId="{8C0702CC-8457-4E6C-ACC7-1CF77867340B}" type="presOf" srcId="{D747398A-6CE2-44C4-BD9A-1BA2736C4DA7}" destId="{0D628747-B2DB-43CA-AF03-AE5B2B3DB48D}" srcOrd="0" destOrd="0" presId="urn:microsoft.com/office/officeart/2005/8/layout/StepDownProcess"/>
    <dgm:cxn modelId="{792CFCA6-9CDB-4695-8CCE-81699334C5D1}" type="presParOf" srcId="{2B3BB8DD-7CEC-4078-8FEA-8BB4785C6F55}" destId="{0A6FFA63-88BB-456F-BFB7-BA6C0293FFE4}" srcOrd="0" destOrd="0" presId="urn:microsoft.com/office/officeart/2005/8/layout/StepDownProcess"/>
    <dgm:cxn modelId="{17429EE2-9BE7-42CB-B308-7A9E086D72F6}" type="presParOf" srcId="{0A6FFA63-88BB-456F-BFB7-BA6C0293FFE4}" destId="{EB373D1E-E545-480F-9A98-89F23342EDAA}" srcOrd="0" destOrd="0" presId="urn:microsoft.com/office/officeart/2005/8/layout/StepDownProcess"/>
    <dgm:cxn modelId="{C5E9A52F-88A6-4E9A-A207-57342F6A7F1B}" type="presParOf" srcId="{0A6FFA63-88BB-456F-BFB7-BA6C0293FFE4}" destId="{0D628747-B2DB-43CA-AF03-AE5B2B3DB48D}" srcOrd="1" destOrd="0" presId="urn:microsoft.com/office/officeart/2005/8/layout/StepDownProcess"/>
    <dgm:cxn modelId="{F14FD6C2-C18B-403A-BB3B-16FC34CDA2AD}" type="presParOf" srcId="{0A6FFA63-88BB-456F-BFB7-BA6C0293FFE4}" destId="{6AF4F1D0-F9B3-4D97-9A23-95947AF6F51A}" srcOrd="2" destOrd="0" presId="urn:microsoft.com/office/officeart/2005/8/layout/StepDownProcess"/>
    <dgm:cxn modelId="{5B3B79FC-80BF-4FA6-847D-A2936A4C5DF3}" type="presParOf" srcId="{2B3BB8DD-7CEC-4078-8FEA-8BB4785C6F55}" destId="{D3C7B5BB-5C03-4B32-9D62-EAF85683BF84}" srcOrd="1" destOrd="0" presId="urn:microsoft.com/office/officeart/2005/8/layout/StepDownProcess"/>
    <dgm:cxn modelId="{34357BD2-D154-4E1A-99A1-0AFB5D1D73AC}" type="presParOf" srcId="{2B3BB8DD-7CEC-4078-8FEA-8BB4785C6F55}" destId="{8DE4E4E8-1890-4517-BC01-EC6EA55B2657}" srcOrd="2" destOrd="0" presId="urn:microsoft.com/office/officeart/2005/8/layout/StepDownProcess"/>
    <dgm:cxn modelId="{2F82983D-2649-40F4-820C-755E6130D06A}" type="presParOf" srcId="{8DE4E4E8-1890-4517-BC01-EC6EA55B2657}" destId="{FF91035C-6B14-4BD3-B3EC-B422A939DA60}" srcOrd="0" destOrd="0" presId="urn:microsoft.com/office/officeart/2005/8/layout/StepDownProcess"/>
    <dgm:cxn modelId="{BC57BB60-BBCB-406F-9054-48F38F41A7F1}" type="presParOf" srcId="{8DE4E4E8-1890-4517-BC01-EC6EA55B2657}" destId="{820226DE-4932-428C-A5E2-56C6515FE812}" srcOrd="1" destOrd="0" presId="urn:microsoft.com/office/officeart/2005/8/layout/StepDownProcess"/>
    <dgm:cxn modelId="{3F188AA2-89DE-4748-8064-EC82428BAA4C}" type="presParOf" srcId="{8DE4E4E8-1890-4517-BC01-EC6EA55B2657}" destId="{CEBD4804-0CDF-4F29-8EB6-9248105CC88B}" srcOrd="2" destOrd="0" presId="urn:microsoft.com/office/officeart/2005/8/layout/StepDownProcess"/>
    <dgm:cxn modelId="{8D8357B7-E173-4921-859E-366A00F3AF12}" type="presParOf" srcId="{2B3BB8DD-7CEC-4078-8FEA-8BB4785C6F55}" destId="{8A0A8F74-59DA-4043-A181-8D397ADB0D67}" srcOrd="3" destOrd="0" presId="urn:microsoft.com/office/officeart/2005/8/layout/StepDownProcess"/>
    <dgm:cxn modelId="{23F09B69-1926-459F-8286-4F5046C6E20A}" type="presParOf" srcId="{2B3BB8DD-7CEC-4078-8FEA-8BB4785C6F55}" destId="{FCCED85A-81B2-4279-85A9-33AE46070E50}" srcOrd="4" destOrd="0" presId="urn:microsoft.com/office/officeart/2005/8/layout/StepDownProcess"/>
    <dgm:cxn modelId="{62A3E6F9-9ABA-43F9-B168-D20DA1F47D6C}" type="presParOf" srcId="{FCCED85A-81B2-4279-85A9-33AE46070E50}" destId="{37141CDB-F274-4FC1-8468-DE2EF53D1D5F}" srcOrd="0" destOrd="0" presId="urn:microsoft.com/office/officeart/2005/8/layout/StepDownProcess"/>
    <dgm:cxn modelId="{8E43A1F3-8FA3-42BB-8369-BA57568AF22C}" type="presParOf" srcId="{FCCED85A-81B2-4279-85A9-33AE46070E50}" destId="{FA54EABE-F816-4522-B3FF-86849E83A390}" srcOrd="1" destOrd="0" presId="urn:microsoft.com/office/officeart/2005/8/layout/StepDownProcess"/>
    <dgm:cxn modelId="{71AA0605-59D1-46DC-A6B7-2F1605D60C41}" type="presParOf" srcId="{FCCED85A-81B2-4279-85A9-33AE46070E50}" destId="{4BE849F2-D465-4507-AB7C-9802F15E5E74}" srcOrd="2" destOrd="0" presId="urn:microsoft.com/office/officeart/2005/8/layout/StepDownProcess"/>
    <dgm:cxn modelId="{10FB6198-066C-4D82-BA65-C6FA5E0519D0}" type="presParOf" srcId="{2B3BB8DD-7CEC-4078-8FEA-8BB4785C6F55}" destId="{873BA3F7-1F32-49A7-BE60-0130CD9CD7B5}" srcOrd="5" destOrd="0" presId="urn:microsoft.com/office/officeart/2005/8/layout/StepDownProcess"/>
    <dgm:cxn modelId="{27C44607-15A8-4BA4-AB8E-10A9C07FD4FD}" type="presParOf" srcId="{2B3BB8DD-7CEC-4078-8FEA-8BB4785C6F55}" destId="{6370FDEB-A0CB-49CD-BCE5-D072355FA61E}" srcOrd="6" destOrd="0" presId="urn:microsoft.com/office/officeart/2005/8/layout/StepDownProcess"/>
    <dgm:cxn modelId="{2CD59164-6E9F-4A04-BF1A-6D0268848F9F}" type="presParOf" srcId="{6370FDEB-A0CB-49CD-BCE5-D072355FA61E}" destId="{F6AC8DD2-5434-40B6-8D3A-AC3E8975DBA3}"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1362C2-819E-43D4-8270-69D428E5E680}" type="doc">
      <dgm:prSet loTypeId="urn:microsoft.com/office/officeart/2005/8/layout/chevron1" loCatId="process" qsTypeId="urn:microsoft.com/office/officeart/2005/8/quickstyle/simple5" qsCatId="simple" csTypeId="urn:microsoft.com/office/officeart/2005/8/colors/colorful5" csCatId="colorful" phldr="1"/>
      <dgm:spPr/>
      <dgm:t>
        <a:bodyPr/>
        <a:lstStyle/>
        <a:p>
          <a:endParaRPr lang="en-US"/>
        </a:p>
      </dgm:t>
    </dgm:pt>
    <dgm:pt modelId="{7E980D9A-965B-4306-B9AB-6BCD668CBEDA}">
      <dgm:prSet phldrT="[Text]" custT="1"/>
      <dgm:spPr/>
      <dgm:t>
        <a:bodyPr/>
        <a:lstStyle/>
        <a:p>
          <a:r>
            <a:rPr lang="en-US" sz="800" b="0" cap="none" spc="0" dirty="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Structured cabling</a:t>
          </a:r>
          <a:endParaRPr lang="en-US" sz="800" b="0" cap="none" spc="0" dirty="0">
            <a:ln w="0"/>
            <a:solidFill>
              <a:schemeClr val="tx1"/>
            </a:solidFill>
            <a:effectLst>
              <a:outerShdw blurRad="38100" dist="19050" dir="2700000" algn="tl" rotWithShape="0">
                <a:schemeClr val="dk1">
                  <a:alpha val="40000"/>
                </a:schemeClr>
              </a:outerShdw>
            </a:effectLst>
          </a:endParaRPr>
        </a:p>
      </dgm:t>
    </dgm:pt>
    <dgm:pt modelId="{EB9917BB-20D2-4539-BB35-68B829624278}" type="parTrans" cxnId="{87BD6843-B96A-4F8C-BC46-091AD18936B2}">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E585BC28-B2B0-45F1-B3A5-A708036CAF36}" type="sibTrans" cxnId="{87BD6843-B96A-4F8C-BC46-091AD18936B2}">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BB0EB9F2-68E8-4126-8C2F-86DA2964C3DB}">
      <dgm:prSet phldrT="[Text]" custT="1"/>
      <dgm:spPr/>
      <dgm:t>
        <a:bodyPr/>
        <a:lstStyle/>
        <a:p>
          <a:r>
            <a:rPr lang="en-US" sz="800" b="0" cap="none" spc="0" dirty="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Backbone Cabling</a:t>
          </a:r>
          <a:endParaRPr lang="en-US" sz="800" b="0" cap="none" spc="0" dirty="0">
            <a:ln w="0"/>
            <a:solidFill>
              <a:schemeClr val="tx1"/>
            </a:solidFill>
            <a:effectLst>
              <a:outerShdw blurRad="38100" dist="19050" dir="2700000" algn="tl" rotWithShape="0">
                <a:schemeClr val="dk1">
                  <a:alpha val="40000"/>
                </a:schemeClr>
              </a:outerShdw>
            </a:effectLst>
          </a:endParaRPr>
        </a:p>
      </dgm:t>
    </dgm:pt>
    <dgm:pt modelId="{9856A9DF-4CAE-46C8-B3CC-AF60A2305FBF}" type="parTrans" cxnId="{E8228561-9A79-469E-963B-2B90C77AFFF2}">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63F4156B-181A-4B88-986E-6CC71EE960EA}" type="sibTrans" cxnId="{E8228561-9A79-469E-963B-2B90C77AFFF2}">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C2836E9D-B7F2-48BD-A66B-1746882DF614}">
      <dgm:prSet phldrT="[Text]" custT="1"/>
      <dgm:spPr/>
      <dgm:t>
        <a:bodyPr/>
        <a:lstStyle/>
        <a:p>
          <a:r>
            <a:rPr lang="en-US" sz="800" b="0" cap="none" spc="0" dirty="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Main Cross-connect (MC)</a:t>
          </a:r>
          <a:endParaRPr lang="en-US" sz="800" b="0" cap="none" spc="0" dirty="0">
            <a:ln w="0"/>
            <a:solidFill>
              <a:schemeClr val="tx1"/>
            </a:solidFill>
            <a:effectLst>
              <a:outerShdw blurRad="38100" dist="19050" dir="2700000" algn="tl" rotWithShape="0">
                <a:schemeClr val="dk1">
                  <a:alpha val="40000"/>
                </a:schemeClr>
              </a:outerShdw>
            </a:effectLst>
          </a:endParaRPr>
        </a:p>
      </dgm:t>
    </dgm:pt>
    <dgm:pt modelId="{1B669070-CCD6-4135-86A5-872B5AFBCEEF}" type="parTrans" cxnId="{97085FF0-ED22-4E66-927B-64CB0820EBD4}">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8E254DEA-5D50-44AA-803C-719610F4E331}" type="sibTrans" cxnId="{97085FF0-ED22-4E66-927B-64CB0820EBD4}">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E9C3C14E-C7A5-498F-A102-9E41375583D8}">
      <dgm:prSet custT="1"/>
      <dgm:spPr/>
      <dgm:t>
        <a:bodyPr/>
        <a:lstStyle/>
        <a:p>
          <a:r>
            <a:rPr lang="en-US" sz="800" b="0" cap="none" spc="0" dirty="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Interbuilding Backbone Cable</a:t>
          </a:r>
          <a:endParaRPr lang="en-US" sz="800" b="0" cap="none" spc="0" dirty="0">
            <a:ln w="0"/>
            <a:solidFill>
              <a:schemeClr val="tx1"/>
            </a:solidFill>
            <a:effectLst>
              <a:outerShdw blurRad="38100" dist="19050" dir="2700000" algn="tl" rotWithShape="0">
                <a:schemeClr val="dk1">
                  <a:alpha val="40000"/>
                </a:schemeClr>
              </a:outerShdw>
            </a:effectLst>
          </a:endParaRPr>
        </a:p>
      </dgm:t>
    </dgm:pt>
    <dgm:pt modelId="{9DE7D0A5-CA60-444F-98DB-99ABF21B9101}" type="parTrans" cxnId="{A86F30DE-583E-47A2-B4B0-7435E7F36ED2}">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5AD0D29A-4A20-4433-B246-B81525EE6C1D}" type="sibTrans" cxnId="{A86F30DE-583E-47A2-B4B0-7435E7F36ED2}">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A9667204-D4EC-4985-93D6-5F09EDA7E30F}">
      <dgm:prSet custT="1"/>
      <dgm:spPr/>
      <dgm:t>
        <a:bodyPr/>
        <a:lstStyle/>
        <a:p>
          <a:r>
            <a:rPr lang="en-US" sz="800" b="0" cap="none" spc="0" dirty="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Telecommunications Closet (TS) </a:t>
          </a:r>
          <a:endParaRPr lang="en-US" sz="800" b="0" cap="none" spc="0" dirty="0">
            <a:ln w="0"/>
            <a:solidFill>
              <a:schemeClr val="tx1"/>
            </a:solidFill>
            <a:effectLst>
              <a:outerShdw blurRad="38100" dist="19050" dir="2700000" algn="tl" rotWithShape="0">
                <a:schemeClr val="dk1">
                  <a:alpha val="40000"/>
                </a:schemeClr>
              </a:outerShdw>
            </a:effectLst>
          </a:endParaRPr>
        </a:p>
      </dgm:t>
    </dgm:pt>
    <dgm:pt modelId="{85963A2F-64DB-48A8-889D-6A860AF06281}" type="parTrans" cxnId="{2EF4C212-B962-43C3-A5B0-43B8A3B71E35}">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63129E81-6BB7-4037-B96F-1A4D99C37B65}" type="sibTrans" cxnId="{2EF4C212-B962-43C3-A5B0-43B8A3B71E35}">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13879C96-ADCF-486A-B9FB-AE9A395813BC}">
      <dgm:prSet custT="1"/>
      <dgm:spPr/>
      <dgm:t>
        <a:bodyPr/>
        <a:lstStyle/>
        <a:p>
          <a:r>
            <a:rPr lang="en-US" sz="800" b="0" cap="none" spc="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Equipment Room (ER) </a:t>
          </a:r>
          <a:endParaRPr lang="en-US" sz="800" b="0" cap="none" spc="0">
            <a:ln w="0"/>
            <a:solidFill>
              <a:schemeClr val="tx1"/>
            </a:solidFill>
            <a:effectLst>
              <a:outerShdw blurRad="38100" dist="19050" dir="2700000" algn="tl" rotWithShape="0">
                <a:schemeClr val="dk1">
                  <a:alpha val="40000"/>
                </a:schemeClr>
              </a:outerShdw>
            </a:effectLst>
          </a:endParaRPr>
        </a:p>
      </dgm:t>
    </dgm:pt>
    <dgm:pt modelId="{D5B9D830-21D7-44F7-92A4-F06F09F34065}" type="parTrans" cxnId="{8BAF8D81-567C-461B-B7B3-2F1841789623}">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41C630AA-6A7F-4275-BDD6-0405021FFC9A}" type="sibTrans" cxnId="{8BAF8D81-567C-461B-B7B3-2F1841789623}">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B23F3E51-5C65-45E8-AB55-671693DD0AFC}">
      <dgm:prSet custT="1"/>
      <dgm:spPr/>
      <dgm:t>
        <a:bodyPr/>
        <a:lstStyle/>
        <a:p>
          <a:r>
            <a:rPr lang="en-US" sz="800" b="0" cap="none" spc="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Entrance Facility (EF)</a:t>
          </a:r>
          <a:br>
            <a:rPr lang="en-US" sz="800" b="0" cap="none" spc="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br>
          <a:endParaRPr lang="en-US" sz="800" b="0" cap="none" spc="0">
            <a:ln w="0"/>
            <a:solidFill>
              <a:schemeClr val="tx1"/>
            </a:solidFill>
            <a:effectLst>
              <a:outerShdw blurRad="38100" dist="19050" dir="2700000" algn="tl" rotWithShape="0">
                <a:schemeClr val="dk1">
                  <a:alpha val="40000"/>
                </a:schemeClr>
              </a:outerShdw>
            </a:effectLst>
          </a:endParaRPr>
        </a:p>
      </dgm:t>
    </dgm:pt>
    <dgm:pt modelId="{11514645-6CD6-4C71-87A3-19324E8647BC}" type="parTrans" cxnId="{C3D5D17C-E6EF-4CBB-9001-57B627CF1635}">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16A58153-F140-45DC-9A52-042E0D9CB0ED}" type="sibTrans" cxnId="{C3D5D17C-E6EF-4CBB-9001-57B627CF1635}">
      <dgm:prSet/>
      <dgm:spPr/>
      <dgm:t>
        <a:bodyPr/>
        <a:lstStyle/>
        <a:p>
          <a:endParaRPr lang="en-US" sz="800" b="0" cap="none" spc="0">
            <a:ln w="0"/>
            <a:solidFill>
              <a:schemeClr val="tx1"/>
            </a:solidFill>
            <a:effectLst>
              <a:outerShdw blurRad="38100" dist="19050" dir="2700000" algn="tl" rotWithShape="0">
                <a:schemeClr val="dk1">
                  <a:alpha val="40000"/>
                </a:schemeClr>
              </a:outerShdw>
            </a:effectLst>
          </a:endParaRPr>
        </a:p>
      </dgm:t>
    </dgm:pt>
    <dgm:pt modelId="{4B18F7BA-671D-4DA8-BCA3-77FDCB7EE29F}" type="pres">
      <dgm:prSet presAssocID="{B81362C2-819E-43D4-8270-69D428E5E680}" presName="Name0" presStyleCnt="0">
        <dgm:presLayoutVars>
          <dgm:dir/>
          <dgm:animLvl val="lvl"/>
          <dgm:resizeHandles val="exact"/>
        </dgm:presLayoutVars>
      </dgm:prSet>
      <dgm:spPr/>
    </dgm:pt>
    <dgm:pt modelId="{4F1BA100-C4A1-44B2-83C0-C4DC9BD1F3D1}" type="pres">
      <dgm:prSet presAssocID="{7E980D9A-965B-4306-B9AB-6BCD668CBEDA}" presName="parTxOnly" presStyleLbl="node1" presStyleIdx="0" presStyleCnt="7">
        <dgm:presLayoutVars>
          <dgm:chMax val="0"/>
          <dgm:chPref val="0"/>
          <dgm:bulletEnabled val="1"/>
        </dgm:presLayoutVars>
      </dgm:prSet>
      <dgm:spPr/>
    </dgm:pt>
    <dgm:pt modelId="{C1291DBB-ED34-4167-981C-434FB4BC6754}" type="pres">
      <dgm:prSet presAssocID="{E585BC28-B2B0-45F1-B3A5-A708036CAF36}" presName="parTxOnlySpace" presStyleCnt="0"/>
      <dgm:spPr/>
    </dgm:pt>
    <dgm:pt modelId="{4CBB5EA1-85A6-426F-BE15-1F05E1C4712C}" type="pres">
      <dgm:prSet presAssocID="{BB0EB9F2-68E8-4126-8C2F-86DA2964C3DB}" presName="parTxOnly" presStyleLbl="node1" presStyleIdx="1" presStyleCnt="7">
        <dgm:presLayoutVars>
          <dgm:chMax val="0"/>
          <dgm:chPref val="0"/>
          <dgm:bulletEnabled val="1"/>
        </dgm:presLayoutVars>
      </dgm:prSet>
      <dgm:spPr/>
    </dgm:pt>
    <dgm:pt modelId="{AE82E91F-C511-4807-B98E-864F85EB973C}" type="pres">
      <dgm:prSet presAssocID="{63F4156B-181A-4B88-986E-6CC71EE960EA}" presName="parTxOnlySpace" presStyleCnt="0"/>
      <dgm:spPr/>
    </dgm:pt>
    <dgm:pt modelId="{E57FA0BA-35F4-4F0A-9EB0-6F1ECC737B95}" type="pres">
      <dgm:prSet presAssocID="{C2836E9D-B7F2-48BD-A66B-1746882DF614}" presName="parTxOnly" presStyleLbl="node1" presStyleIdx="2" presStyleCnt="7">
        <dgm:presLayoutVars>
          <dgm:chMax val="0"/>
          <dgm:chPref val="0"/>
          <dgm:bulletEnabled val="1"/>
        </dgm:presLayoutVars>
      </dgm:prSet>
      <dgm:spPr/>
    </dgm:pt>
    <dgm:pt modelId="{9A9D78EC-E38D-487A-9FEE-74E66BE7250A}" type="pres">
      <dgm:prSet presAssocID="{8E254DEA-5D50-44AA-803C-719610F4E331}" presName="parTxOnlySpace" presStyleCnt="0"/>
      <dgm:spPr/>
    </dgm:pt>
    <dgm:pt modelId="{0ECE52C6-1A8D-44D9-B916-32FF4F97E067}" type="pres">
      <dgm:prSet presAssocID="{E9C3C14E-C7A5-498F-A102-9E41375583D8}" presName="parTxOnly" presStyleLbl="node1" presStyleIdx="3" presStyleCnt="7">
        <dgm:presLayoutVars>
          <dgm:chMax val="0"/>
          <dgm:chPref val="0"/>
          <dgm:bulletEnabled val="1"/>
        </dgm:presLayoutVars>
      </dgm:prSet>
      <dgm:spPr/>
    </dgm:pt>
    <dgm:pt modelId="{A7ADD9CB-FE12-4C1C-B802-4370E1BF5131}" type="pres">
      <dgm:prSet presAssocID="{5AD0D29A-4A20-4433-B246-B81525EE6C1D}" presName="parTxOnlySpace" presStyleCnt="0"/>
      <dgm:spPr/>
    </dgm:pt>
    <dgm:pt modelId="{2779375A-5ECB-49C6-9653-64570F48EA29}" type="pres">
      <dgm:prSet presAssocID="{A9667204-D4EC-4985-93D6-5F09EDA7E30F}" presName="parTxOnly" presStyleLbl="node1" presStyleIdx="4" presStyleCnt="7">
        <dgm:presLayoutVars>
          <dgm:chMax val="0"/>
          <dgm:chPref val="0"/>
          <dgm:bulletEnabled val="1"/>
        </dgm:presLayoutVars>
      </dgm:prSet>
      <dgm:spPr/>
    </dgm:pt>
    <dgm:pt modelId="{C269C7F4-E504-4719-B290-EAFC93A87FBD}" type="pres">
      <dgm:prSet presAssocID="{63129E81-6BB7-4037-B96F-1A4D99C37B65}" presName="parTxOnlySpace" presStyleCnt="0"/>
      <dgm:spPr/>
    </dgm:pt>
    <dgm:pt modelId="{209202E7-2441-438E-AB93-3A6E809AF28A}" type="pres">
      <dgm:prSet presAssocID="{13879C96-ADCF-486A-B9FB-AE9A395813BC}" presName="parTxOnly" presStyleLbl="node1" presStyleIdx="5" presStyleCnt="7">
        <dgm:presLayoutVars>
          <dgm:chMax val="0"/>
          <dgm:chPref val="0"/>
          <dgm:bulletEnabled val="1"/>
        </dgm:presLayoutVars>
      </dgm:prSet>
      <dgm:spPr/>
    </dgm:pt>
    <dgm:pt modelId="{45553C57-6391-4D09-A02E-68F6B765FB49}" type="pres">
      <dgm:prSet presAssocID="{41C630AA-6A7F-4275-BDD6-0405021FFC9A}" presName="parTxOnlySpace" presStyleCnt="0"/>
      <dgm:spPr/>
    </dgm:pt>
    <dgm:pt modelId="{B383FF0F-9FF9-4035-A71C-AA48235C9C0B}" type="pres">
      <dgm:prSet presAssocID="{B23F3E51-5C65-45E8-AB55-671693DD0AFC}" presName="parTxOnly" presStyleLbl="node1" presStyleIdx="6" presStyleCnt="7">
        <dgm:presLayoutVars>
          <dgm:chMax val="0"/>
          <dgm:chPref val="0"/>
          <dgm:bulletEnabled val="1"/>
        </dgm:presLayoutVars>
      </dgm:prSet>
      <dgm:spPr/>
    </dgm:pt>
  </dgm:ptLst>
  <dgm:cxnLst>
    <dgm:cxn modelId="{2EF4C212-B962-43C3-A5B0-43B8A3B71E35}" srcId="{B81362C2-819E-43D4-8270-69D428E5E680}" destId="{A9667204-D4EC-4985-93D6-5F09EDA7E30F}" srcOrd="4" destOrd="0" parTransId="{85963A2F-64DB-48A8-889D-6A860AF06281}" sibTransId="{63129E81-6BB7-4037-B96F-1A4D99C37B65}"/>
    <dgm:cxn modelId="{0595F137-50CC-4D7A-8267-97B0DAFB22AE}" type="presOf" srcId="{C2836E9D-B7F2-48BD-A66B-1746882DF614}" destId="{E57FA0BA-35F4-4F0A-9EB0-6F1ECC737B95}" srcOrd="0" destOrd="0" presId="urn:microsoft.com/office/officeart/2005/8/layout/chevron1"/>
    <dgm:cxn modelId="{F63C4341-A373-4A7C-BD56-156505A627F9}" type="presOf" srcId="{E9C3C14E-C7A5-498F-A102-9E41375583D8}" destId="{0ECE52C6-1A8D-44D9-B916-32FF4F97E067}" srcOrd="0" destOrd="0" presId="urn:microsoft.com/office/officeart/2005/8/layout/chevron1"/>
    <dgm:cxn modelId="{E8228561-9A79-469E-963B-2B90C77AFFF2}" srcId="{B81362C2-819E-43D4-8270-69D428E5E680}" destId="{BB0EB9F2-68E8-4126-8C2F-86DA2964C3DB}" srcOrd="1" destOrd="0" parTransId="{9856A9DF-4CAE-46C8-B3CC-AF60A2305FBF}" sibTransId="{63F4156B-181A-4B88-986E-6CC71EE960EA}"/>
    <dgm:cxn modelId="{87BD6843-B96A-4F8C-BC46-091AD18936B2}" srcId="{B81362C2-819E-43D4-8270-69D428E5E680}" destId="{7E980D9A-965B-4306-B9AB-6BCD668CBEDA}" srcOrd="0" destOrd="0" parTransId="{EB9917BB-20D2-4539-BB35-68B829624278}" sibTransId="{E585BC28-B2B0-45F1-B3A5-A708036CAF36}"/>
    <dgm:cxn modelId="{5FFFEC43-014A-4BC4-BC20-B23D5F3793A9}" type="presOf" srcId="{7E980D9A-965B-4306-B9AB-6BCD668CBEDA}" destId="{4F1BA100-C4A1-44B2-83C0-C4DC9BD1F3D1}" srcOrd="0" destOrd="0" presId="urn:microsoft.com/office/officeart/2005/8/layout/chevron1"/>
    <dgm:cxn modelId="{ED4E8074-335F-431C-A45B-E58554EF4D5A}" type="presOf" srcId="{BB0EB9F2-68E8-4126-8C2F-86DA2964C3DB}" destId="{4CBB5EA1-85A6-426F-BE15-1F05E1C4712C}" srcOrd="0" destOrd="0" presId="urn:microsoft.com/office/officeart/2005/8/layout/chevron1"/>
    <dgm:cxn modelId="{C3D5D17C-E6EF-4CBB-9001-57B627CF1635}" srcId="{B81362C2-819E-43D4-8270-69D428E5E680}" destId="{B23F3E51-5C65-45E8-AB55-671693DD0AFC}" srcOrd="6" destOrd="0" parTransId="{11514645-6CD6-4C71-87A3-19324E8647BC}" sibTransId="{16A58153-F140-45DC-9A52-042E0D9CB0ED}"/>
    <dgm:cxn modelId="{9CAC9D7D-61A4-4436-85A0-E2155B20775A}" type="presOf" srcId="{B23F3E51-5C65-45E8-AB55-671693DD0AFC}" destId="{B383FF0F-9FF9-4035-A71C-AA48235C9C0B}" srcOrd="0" destOrd="0" presId="urn:microsoft.com/office/officeart/2005/8/layout/chevron1"/>
    <dgm:cxn modelId="{8BAF8D81-567C-461B-B7B3-2F1841789623}" srcId="{B81362C2-819E-43D4-8270-69D428E5E680}" destId="{13879C96-ADCF-486A-B9FB-AE9A395813BC}" srcOrd="5" destOrd="0" parTransId="{D5B9D830-21D7-44F7-92A4-F06F09F34065}" sibTransId="{41C630AA-6A7F-4275-BDD6-0405021FFC9A}"/>
    <dgm:cxn modelId="{17B99AC6-3E69-4C93-8CEC-07D0E1B7D884}" type="presOf" srcId="{B81362C2-819E-43D4-8270-69D428E5E680}" destId="{4B18F7BA-671D-4DA8-BCA3-77FDCB7EE29F}" srcOrd="0" destOrd="0" presId="urn:microsoft.com/office/officeart/2005/8/layout/chevron1"/>
    <dgm:cxn modelId="{D886D6D1-D239-4353-8EC6-0AE9F28F799A}" type="presOf" srcId="{13879C96-ADCF-486A-B9FB-AE9A395813BC}" destId="{209202E7-2441-438E-AB93-3A6E809AF28A}" srcOrd="0" destOrd="0" presId="urn:microsoft.com/office/officeart/2005/8/layout/chevron1"/>
    <dgm:cxn modelId="{A86F30DE-583E-47A2-B4B0-7435E7F36ED2}" srcId="{B81362C2-819E-43D4-8270-69D428E5E680}" destId="{E9C3C14E-C7A5-498F-A102-9E41375583D8}" srcOrd="3" destOrd="0" parTransId="{9DE7D0A5-CA60-444F-98DB-99ABF21B9101}" sibTransId="{5AD0D29A-4A20-4433-B246-B81525EE6C1D}"/>
    <dgm:cxn modelId="{97085FF0-ED22-4E66-927B-64CB0820EBD4}" srcId="{B81362C2-819E-43D4-8270-69D428E5E680}" destId="{C2836E9D-B7F2-48BD-A66B-1746882DF614}" srcOrd="2" destOrd="0" parTransId="{1B669070-CCD6-4135-86A5-872B5AFBCEEF}" sibTransId="{8E254DEA-5D50-44AA-803C-719610F4E331}"/>
    <dgm:cxn modelId="{CC66B1FA-BAF0-4FF8-9918-6424C2F0B7F5}" type="presOf" srcId="{A9667204-D4EC-4985-93D6-5F09EDA7E30F}" destId="{2779375A-5ECB-49C6-9653-64570F48EA29}" srcOrd="0" destOrd="0" presId="urn:microsoft.com/office/officeart/2005/8/layout/chevron1"/>
    <dgm:cxn modelId="{342F36C4-D9CA-4DCC-8CFC-89D76E88B3E1}" type="presParOf" srcId="{4B18F7BA-671D-4DA8-BCA3-77FDCB7EE29F}" destId="{4F1BA100-C4A1-44B2-83C0-C4DC9BD1F3D1}" srcOrd="0" destOrd="0" presId="urn:microsoft.com/office/officeart/2005/8/layout/chevron1"/>
    <dgm:cxn modelId="{AE425B00-A412-4F0A-B0A0-03424C9F4B83}" type="presParOf" srcId="{4B18F7BA-671D-4DA8-BCA3-77FDCB7EE29F}" destId="{C1291DBB-ED34-4167-981C-434FB4BC6754}" srcOrd="1" destOrd="0" presId="urn:microsoft.com/office/officeart/2005/8/layout/chevron1"/>
    <dgm:cxn modelId="{1010ECE6-DB31-4E2C-AF4F-2336694ACDC8}" type="presParOf" srcId="{4B18F7BA-671D-4DA8-BCA3-77FDCB7EE29F}" destId="{4CBB5EA1-85A6-426F-BE15-1F05E1C4712C}" srcOrd="2" destOrd="0" presId="urn:microsoft.com/office/officeart/2005/8/layout/chevron1"/>
    <dgm:cxn modelId="{8CF92107-4113-4060-8B96-FCCA6EDFA0F4}" type="presParOf" srcId="{4B18F7BA-671D-4DA8-BCA3-77FDCB7EE29F}" destId="{AE82E91F-C511-4807-B98E-864F85EB973C}" srcOrd="3" destOrd="0" presId="urn:microsoft.com/office/officeart/2005/8/layout/chevron1"/>
    <dgm:cxn modelId="{60B76A13-48F7-4A59-A1D4-A32F637D2EA3}" type="presParOf" srcId="{4B18F7BA-671D-4DA8-BCA3-77FDCB7EE29F}" destId="{E57FA0BA-35F4-4F0A-9EB0-6F1ECC737B95}" srcOrd="4" destOrd="0" presId="urn:microsoft.com/office/officeart/2005/8/layout/chevron1"/>
    <dgm:cxn modelId="{35CEFD0B-CF45-4B2B-9B4C-98E14297CA4A}" type="presParOf" srcId="{4B18F7BA-671D-4DA8-BCA3-77FDCB7EE29F}" destId="{9A9D78EC-E38D-487A-9FEE-74E66BE7250A}" srcOrd="5" destOrd="0" presId="urn:microsoft.com/office/officeart/2005/8/layout/chevron1"/>
    <dgm:cxn modelId="{67C3E82D-9A00-4179-851A-353C13F57C12}" type="presParOf" srcId="{4B18F7BA-671D-4DA8-BCA3-77FDCB7EE29F}" destId="{0ECE52C6-1A8D-44D9-B916-32FF4F97E067}" srcOrd="6" destOrd="0" presId="urn:microsoft.com/office/officeart/2005/8/layout/chevron1"/>
    <dgm:cxn modelId="{6CA273CF-11D1-4945-8279-E0282B5C5840}" type="presParOf" srcId="{4B18F7BA-671D-4DA8-BCA3-77FDCB7EE29F}" destId="{A7ADD9CB-FE12-4C1C-B802-4370E1BF5131}" srcOrd="7" destOrd="0" presId="urn:microsoft.com/office/officeart/2005/8/layout/chevron1"/>
    <dgm:cxn modelId="{6D1D158B-901F-483F-B350-16B8239900DA}" type="presParOf" srcId="{4B18F7BA-671D-4DA8-BCA3-77FDCB7EE29F}" destId="{2779375A-5ECB-49C6-9653-64570F48EA29}" srcOrd="8" destOrd="0" presId="urn:microsoft.com/office/officeart/2005/8/layout/chevron1"/>
    <dgm:cxn modelId="{46226F8F-89F2-4496-94E5-B4008C51A83E}" type="presParOf" srcId="{4B18F7BA-671D-4DA8-BCA3-77FDCB7EE29F}" destId="{C269C7F4-E504-4719-B290-EAFC93A87FBD}" srcOrd="9" destOrd="0" presId="urn:microsoft.com/office/officeart/2005/8/layout/chevron1"/>
    <dgm:cxn modelId="{78B74A4A-5A59-4AD9-8EAE-DB78F2443C7E}" type="presParOf" srcId="{4B18F7BA-671D-4DA8-BCA3-77FDCB7EE29F}" destId="{209202E7-2441-438E-AB93-3A6E809AF28A}" srcOrd="10" destOrd="0" presId="urn:microsoft.com/office/officeart/2005/8/layout/chevron1"/>
    <dgm:cxn modelId="{DFC7DA8B-167A-48AF-B4AB-9A9096DA03E2}" type="presParOf" srcId="{4B18F7BA-671D-4DA8-BCA3-77FDCB7EE29F}" destId="{45553C57-6391-4D09-A02E-68F6B765FB49}" srcOrd="11" destOrd="0" presId="urn:microsoft.com/office/officeart/2005/8/layout/chevron1"/>
    <dgm:cxn modelId="{85FA0D79-359C-4047-BE2D-57FBFF12DB5A}" type="presParOf" srcId="{4B18F7BA-671D-4DA8-BCA3-77FDCB7EE29F}" destId="{B383FF0F-9FF9-4035-A71C-AA48235C9C0B}"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802F30-8676-469A-B54C-B9B4F9ACAD74}"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061D561E-1363-4B97-88CC-6EFBDB2C9CFC}">
      <dgm:prSet phldrT="[Text]"/>
      <dgm:spPr/>
      <dgm:t>
        <a:bodyPr/>
        <a:lstStyle/>
        <a:p>
          <a:r>
            <a:rPr lang="en-US" dirty="0"/>
            <a:t>Copper Cabling	</a:t>
          </a:r>
        </a:p>
      </dgm:t>
    </dgm:pt>
    <dgm:pt modelId="{5F825187-0B26-4801-8D7A-C46636714EEB}" type="parTrans" cxnId="{72F8D1C1-513E-4A5C-9193-ABA86A6A48B3}">
      <dgm:prSet/>
      <dgm:spPr/>
      <dgm:t>
        <a:bodyPr/>
        <a:lstStyle/>
        <a:p>
          <a:endParaRPr lang="en-US"/>
        </a:p>
      </dgm:t>
    </dgm:pt>
    <dgm:pt modelId="{A6D2EA15-EE2C-412D-ADA3-7AEE0B31DE42}" type="sibTrans" cxnId="{72F8D1C1-513E-4A5C-9193-ABA86A6A48B3}">
      <dgm:prSet/>
      <dgm:spPr/>
      <dgm:t>
        <a:bodyPr/>
        <a:lstStyle/>
        <a:p>
          <a:endParaRPr lang="en-US"/>
        </a:p>
      </dgm:t>
    </dgm:pt>
    <dgm:pt modelId="{F60C1E4F-75A5-4503-BEA5-E9423EFF20DA}">
      <dgm:prSet phldrT="[Text]"/>
      <dgm:spPr/>
      <dgm:t>
        <a:bodyPr/>
        <a:lstStyle/>
        <a:p>
          <a:r>
            <a:rPr lang="en-US" dirty="0"/>
            <a:t>UTP Cabling</a:t>
          </a:r>
        </a:p>
      </dgm:t>
    </dgm:pt>
    <dgm:pt modelId="{58FCDEC3-3FCE-43D4-BA3F-271BE74B9CF6}" type="parTrans" cxnId="{BE0CC403-CF2D-4AB5-947E-BFB44F7E1EB2}">
      <dgm:prSet/>
      <dgm:spPr/>
      <dgm:t>
        <a:bodyPr/>
        <a:lstStyle/>
        <a:p>
          <a:endParaRPr lang="en-US"/>
        </a:p>
      </dgm:t>
    </dgm:pt>
    <dgm:pt modelId="{E6001733-902F-404E-936A-5D531CB0B682}" type="sibTrans" cxnId="{BE0CC403-CF2D-4AB5-947E-BFB44F7E1EB2}">
      <dgm:prSet/>
      <dgm:spPr/>
      <dgm:t>
        <a:bodyPr/>
        <a:lstStyle/>
        <a:p>
          <a:endParaRPr lang="en-US"/>
        </a:p>
      </dgm:t>
    </dgm:pt>
    <dgm:pt modelId="{20B86F93-D7A3-4DED-9AA5-C5A4794181C8}">
      <dgm:prSet phldrT="[Text]"/>
      <dgm:spPr/>
      <dgm:t>
        <a:bodyPr/>
        <a:lstStyle/>
        <a:p>
          <a:r>
            <a:rPr lang="en-US" dirty="0"/>
            <a:t>STP Cabling</a:t>
          </a:r>
        </a:p>
      </dgm:t>
    </dgm:pt>
    <dgm:pt modelId="{ACA3C50E-5F4C-466B-ACB1-934BE97D9F52}" type="parTrans" cxnId="{EF369742-99EC-478C-AC5C-8DC0CF8EC8E6}">
      <dgm:prSet/>
      <dgm:spPr/>
      <dgm:t>
        <a:bodyPr/>
        <a:lstStyle/>
        <a:p>
          <a:endParaRPr lang="en-US"/>
        </a:p>
      </dgm:t>
    </dgm:pt>
    <dgm:pt modelId="{000773B1-1B39-4ED9-B91E-CEB34F96414E}" type="sibTrans" cxnId="{EF369742-99EC-478C-AC5C-8DC0CF8EC8E6}">
      <dgm:prSet/>
      <dgm:spPr/>
      <dgm:t>
        <a:bodyPr/>
        <a:lstStyle/>
        <a:p>
          <a:endParaRPr lang="en-US"/>
        </a:p>
      </dgm:t>
    </dgm:pt>
    <dgm:pt modelId="{CA13FE03-DDF7-4438-9F67-24867381BDBF}">
      <dgm:prSet phldrT="[Text]"/>
      <dgm:spPr/>
      <dgm:t>
        <a:bodyPr/>
        <a:lstStyle/>
        <a:p>
          <a:r>
            <a:rPr lang="en-US" dirty="0"/>
            <a:t>FTP Cabling</a:t>
          </a:r>
        </a:p>
      </dgm:t>
    </dgm:pt>
    <dgm:pt modelId="{714497F1-82A6-4AE1-BA96-1CA4380AD805}" type="parTrans" cxnId="{ED278096-9A7F-4C3D-A6DE-F922FEAF2CC5}">
      <dgm:prSet/>
      <dgm:spPr/>
      <dgm:t>
        <a:bodyPr/>
        <a:lstStyle/>
        <a:p>
          <a:endParaRPr lang="en-US"/>
        </a:p>
      </dgm:t>
    </dgm:pt>
    <dgm:pt modelId="{10FA1387-7B02-47DB-B992-19912D0E73EA}" type="sibTrans" cxnId="{ED278096-9A7F-4C3D-A6DE-F922FEAF2CC5}">
      <dgm:prSet/>
      <dgm:spPr/>
      <dgm:t>
        <a:bodyPr/>
        <a:lstStyle/>
        <a:p>
          <a:endParaRPr lang="en-US"/>
        </a:p>
      </dgm:t>
    </dgm:pt>
    <dgm:pt modelId="{0DF3FC23-1EA2-4A09-A6B9-D3891D3A75C7}">
      <dgm:prSet phldrT="[Text]"/>
      <dgm:spPr/>
      <dgm:t>
        <a:bodyPr/>
        <a:lstStyle/>
        <a:p>
          <a:r>
            <a:rPr lang="en-US" dirty="0"/>
            <a:t>Coaxial Cabling</a:t>
          </a:r>
        </a:p>
      </dgm:t>
    </dgm:pt>
    <dgm:pt modelId="{12924822-5F8B-4307-8CC8-A7AA6088EFCA}" type="parTrans" cxnId="{ADE2FEDD-11B7-4BD0-B365-0A2DCBDB421F}">
      <dgm:prSet/>
      <dgm:spPr/>
      <dgm:t>
        <a:bodyPr/>
        <a:lstStyle/>
        <a:p>
          <a:endParaRPr lang="en-US"/>
        </a:p>
      </dgm:t>
    </dgm:pt>
    <dgm:pt modelId="{126901F6-8F4C-40D4-B0C8-1E3919AE9C69}" type="sibTrans" cxnId="{ADE2FEDD-11B7-4BD0-B365-0A2DCBDB421F}">
      <dgm:prSet/>
      <dgm:spPr/>
      <dgm:t>
        <a:bodyPr/>
        <a:lstStyle/>
        <a:p>
          <a:endParaRPr lang="en-US"/>
        </a:p>
      </dgm:t>
    </dgm:pt>
    <dgm:pt modelId="{A326B70F-F68D-4124-8FD4-D32B0EE313D8}" type="pres">
      <dgm:prSet presAssocID="{31802F30-8676-469A-B54C-B9B4F9ACAD74}" presName="Name0" presStyleCnt="0">
        <dgm:presLayoutVars>
          <dgm:chPref val="1"/>
          <dgm:dir/>
          <dgm:animOne val="branch"/>
          <dgm:animLvl val="lvl"/>
          <dgm:resizeHandles val="exact"/>
        </dgm:presLayoutVars>
      </dgm:prSet>
      <dgm:spPr/>
    </dgm:pt>
    <dgm:pt modelId="{F572D44C-7E77-4D45-A633-C2F595E426CC}" type="pres">
      <dgm:prSet presAssocID="{061D561E-1363-4B97-88CC-6EFBDB2C9CFC}" presName="root1" presStyleCnt="0"/>
      <dgm:spPr/>
    </dgm:pt>
    <dgm:pt modelId="{50FF86FF-B3DC-4989-8FE6-AED7299C795D}" type="pres">
      <dgm:prSet presAssocID="{061D561E-1363-4B97-88CC-6EFBDB2C9CFC}" presName="LevelOneTextNode" presStyleLbl="node0" presStyleIdx="0" presStyleCnt="1">
        <dgm:presLayoutVars>
          <dgm:chPref val="3"/>
        </dgm:presLayoutVars>
      </dgm:prSet>
      <dgm:spPr/>
    </dgm:pt>
    <dgm:pt modelId="{48FA1B8F-2FCE-4C76-9C4C-49ED83EB887F}" type="pres">
      <dgm:prSet presAssocID="{061D561E-1363-4B97-88CC-6EFBDB2C9CFC}" presName="level2hierChild" presStyleCnt="0"/>
      <dgm:spPr/>
    </dgm:pt>
    <dgm:pt modelId="{CC313460-F4C4-4D22-BFF2-278A700CB96F}" type="pres">
      <dgm:prSet presAssocID="{58FCDEC3-3FCE-43D4-BA3F-271BE74B9CF6}" presName="conn2-1" presStyleLbl="parChTrans1D2" presStyleIdx="0" presStyleCnt="4"/>
      <dgm:spPr/>
    </dgm:pt>
    <dgm:pt modelId="{D49E093D-E514-4706-87CA-B6396C34A019}" type="pres">
      <dgm:prSet presAssocID="{58FCDEC3-3FCE-43D4-BA3F-271BE74B9CF6}" presName="connTx" presStyleLbl="parChTrans1D2" presStyleIdx="0" presStyleCnt="4"/>
      <dgm:spPr/>
    </dgm:pt>
    <dgm:pt modelId="{37B2EF17-A61C-4309-A332-396F19581E7F}" type="pres">
      <dgm:prSet presAssocID="{F60C1E4F-75A5-4503-BEA5-E9423EFF20DA}" presName="root2" presStyleCnt="0"/>
      <dgm:spPr/>
    </dgm:pt>
    <dgm:pt modelId="{13B00B16-3826-4BF3-AF7D-6D60C6CEBE8E}" type="pres">
      <dgm:prSet presAssocID="{F60C1E4F-75A5-4503-BEA5-E9423EFF20DA}" presName="LevelTwoTextNode" presStyleLbl="node2" presStyleIdx="0" presStyleCnt="4" custLinFactNeighborX="392" custLinFactNeighborY="193">
        <dgm:presLayoutVars>
          <dgm:chPref val="3"/>
        </dgm:presLayoutVars>
      </dgm:prSet>
      <dgm:spPr/>
    </dgm:pt>
    <dgm:pt modelId="{AD94D134-2171-4A51-8234-466B77942F51}" type="pres">
      <dgm:prSet presAssocID="{F60C1E4F-75A5-4503-BEA5-E9423EFF20DA}" presName="level3hierChild" presStyleCnt="0"/>
      <dgm:spPr/>
    </dgm:pt>
    <dgm:pt modelId="{96D92700-4722-4B61-8452-F6B3898D70F0}" type="pres">
      <dgm:prSet presAssocID="{ACA3C50E-5F4C-466B-ACB1-934BE97D9F52}" presName="conn2-1" presStyleLbl="parChTrans1D2" presStyleIdx="1" presStyleCnt="4"/>
      <dgm:spPr/>
    </dgm:pt>
    <dgm:pt modelId="{D242F78E-F831-4C9D-9856-E3007D3648CA}" type="pres">
      <dgm:prSet presAssocID="{ACA3C50E-5F4C-466B-ACB1-934BE97D9F52}" presName="connTx" presStyleLbl="parChTrans1D2" presStyleIdx="1" presStyleCnt="4"/>
      <dgm:spPr/>
    </dgm:pt>
    <dgm:pt modelId="{665C9825-C2FC-43F1-BA7E-A6449DA7C7A7}" type="pres">
      <dgm:prSet presAssocID="{20B86F93-D7A3-4DED-9AA5-C5A4794181C8}" presName="root2" presStyleCnt="0"/>
      <dgm:spPr/>
    </dgm:pt>
    <dgm:pt modelId="{AA35F7F8-7C8A-4C0F-A70F-ED09E262B2EF}" type="pres">
      <dgm:prSet presAssocID="{20B86F93-D7A3-4DED-9AA5-C5A4794181C8}" presName="LevelTwoTextNode" presStyleLbl="node2" presStyleIdx="1" presStyleCnt="4">
        <dgm:presLayoutVars>
          <dgm:chPref val="3"/>
        </dgm:presLayoutVars>
      </dgm:prSet>
      <dgm:spPr/>
    </dgm:pt>
    <dgm:pt modelId="{42427748-9E08-412E-AD3E-7CBD130329A3}" type="pres">
      <dgm:prSet presAssocID="{20B86F93-D7A3-4DED-9AA5-C5A4794181C8}" presName="level3hierChild" presStyleCnt="0"/>
      <dgm:spPr/>
    </dgm:pt>
    <dgm:pt modelId="{C131B43F-D025-4251-B1FD-C4DD10C3FFC9}" type="pres">
      <dgm:prSet presAssocID="{714497F1-82A6-4AE1-BA96-1CA4380AD805}" presName="conn2-1" presStyleLbl="parChTrans1D2" presStyleIdx="2" presStyleCnt="4"/>
      <dgm:spPr/>
    </dgm:pt>
    <dgm:pt modelId="{70904DB4-DA3E-4D96-860D-D07E7A71B8F5}" type="pres">
      <dgm:prSet presAssocID="{714497F1-82A6-4AE1-BA96-1CA4380AD805}" presName="connTx" presStyleLbl="parChTrans1D2" presStyleIdx="2" presStyleCnt="4"/>
      <dgm:spPr/>
    </dgm:pt>
    <dgm:pt modelId="{32FED900-9BAF-48CC-B3F6-F46BE8A6FF24}" type="pres">
      <dgm:prSet presAssocID="{CA13FE03-DDF7-4438-9F67-24867381BDBF}" presName="root2" presStyleCnt="0"/>
      <dgm:spPr/>
    </dgm:pt>
    <dgm:pt modelId="{F266D891-5259-481F-9454-45FE0467D3BB}" type="pres">
      <dgm:prSet presAssocID="{CA13FE03-DDF7-4438-9F67-24867381BDBF}" presName="LevelTwoTextNode" presStyleLbl="node2" presStyleIdx="2" presStyleCnt="4">
        <dgm:presLayoutVars>
          <dgm:chPref val="3"/>
        </dgm:presLayoutVars>
      </dgm:prSet>
      <dgm:spPr/>
    </dgm:pt>
    <dgm:pt modelId="{2B888C4A-B74D-4FBF-B4B0-80A18D403679}" type="pres">
      <dgm:prSet presAssocID="{CA13FE03-DDF7-4438-9F67-24867381BDBF}" presName="level3hierChild" presStyleCnt="0"/>
      <dgm:spPr/>
    </dgm:pt>
    <dgm:pt modelId="{6224B9F2-DD0C-4207-BC3A-C3EB92E65B60}" type="pres">
      <dgm:prSet presAssocID="{12924822-5F8B-4307-8CC8-A7AA6088EFCA}" presName="conn2-1" presStyleLbl="parChTrans1D2" presStyleIdx="3" presStyleCnt="4"/>
      <dgm:spPr/>
    </dgm:pt>
    <dgm:pt modelId="{F196BE5B-9AA4-4AB0-847D-19373AB524F8}" type="pres">
      <dgm:prSet presAssocID="{12924822-5F8B-4307-8CC8-A7AA6088EFCA}" presName="connTx" presStyleLbl="parChTrans1D2" presStyleIdx="3" presStyleCnt="4"/>
      <dgm:spPr/>
    </dgm:pt>
    <dgm:pt modelId="{BD162A16-93B9-4D69-BEEC-20FB3E5C061A}" type="pres">
      <dgm:prSet presAssocID="{0DF3FC23-1EA2-4A09-A6B9-D3891D3A75C7}" presName="root2" presStyleCnt="0"/>
      <dgm:spPr/>
    </dgm:pt>
    <dgm:pt modelId="{C6A9714E-CFCB-43A1-996C-5CF646DEE678}" type="pres">
      <dgm:prSet presAssocID="{0DF3FC23-1EA2-4A09-A6B9-D3891D3A75C7}" presName="LevelTwoTextNode" presStyleLbl="node2" presStyleIdx="3" presStyleCnt="4">
        <dgm:presLayoutVars>
          <dgm:chPref val="3"/>
        </dgm:presLayoutVars>
      </dgm:prSet>
      <dgm:spPr/>
    </dgm:pt>
    <dgm:pt modelId="{7DD4F428-5DC8-4DDE-81BE-53A61AA3A348}" type="pres">
      <dgm:prSet presAssocID="{0DF3FC23-1EA2-4A09-A6B9-D3891D3A75C7}" presName="level3hierChild" presStyleCnt="0"/>
      <dgm:spPr/>
    </dgm:pt>
  </dgm:ptLst>
  <dgm:cxnLst>
    <dgm:cxn modelId="{BE0CC403-CF2D-4AB5-947E-BFB44F7E1EB2}" srcId="{061D561E-1363-4B97-88CC-6EFBDB2C9CFC}" destId="{F60C1E4F-75A5-4503-BEA5-E9423EFF20DA}" srcOrd="0" destOrd="0" parTransId="{58FCDEC3-3FCE-43D4-BA3F-271BE74B9CF6}" sibTransId="{E6001733-902F-404E-936A-5D531CB0B682}"/>
    <dgm:cxn modelId="{F8994B07-CD2D-402C-B515-91AE9802C41A}" type="presOf" srcId="{714497F1-82A6-4AE1-BA96-1CA4380AD805}" destId="{70904DB4-DA3E-4D96-860D-D07E7A71B8F5}" srcOrd="1" destOrd="0" presId="urn:microsoft.com/office/officeart/2008/layout/HorizontalMultiLevelHierarchy"/>
    <dgm:cxn modelId="{E6238829-7E36-4AAF-B815-A46614A3D13E}" type="presOf" srcId="{58FCDEC3-3FCE-43D4-BA3F-271BE74B9CF6}" destId="{D49E093D-E514-4706-87CA-B6396C34A019}" srcOrd="1" destOrd="0" presId="urn:microsoft.com/office/officeart/2008/layout/HorizontalMultiLevelHierarchy"/>
    <dgm:cxn modelId="{722ECB3F-A845-4CFF-BB38-F914A4A0D15B}" type="presOf" srcId="{12924822-5F8B-4307-8CC8-A7AA6088EFCA}" destId="{F196BE5B-9AA4-4AB0-847D-19373AB524F8}" srcOrd="1" destOrd="0" presId="urn:microsoft.com/office/officeart/2008/layout/HorizontalMultiLevelHierarchy"/>
    <dgm:cxn modelId="{DEEBD641-0FCB-4B54-A606-BA428DDBB34A}" type="presOf" srcId="{ACA3C50E-5F4C-466B-ACB1-934BE97D9F52}" destId="{96D92700-4722-4B61-8452-F6B3898D70F0}" srcOrd="0" destOrd="0" presId="urn:microsoft.com/office/officeart/2008/layout/HorizontalMultiLevelHierarchy"/>
    <dgm:cxn modelId="{EF369742-99EC-478C-AC5C-8DC0CF8EC8E6}" srcId="{061D561E-1363-4B97-88CC-6EFBDB2C9CFC}" destId="{20B86F93-D7A3-4DED-9AA5-C5A4794181C8}" srcOrd="1" destOrd="0" parTransId="{ACA3C50E-5F4C-466B-ACB1-934BE97D9F52}" sibTransId="{000773B1-1B39-4ED9-B91E-CEB34F96414E}"/>
    <dgm:cxn modelId="{450DA14A-7A38-4EA1-94AF-1503E484B3C0}" type="presOf" srcId="{F60C1E4F-75A5-4503-BEA5-E9423EFF20DA}" destId="{13B00B16-3826-4BF3-AF7D-6D60C6CEBE8E}" srcOrd="0" destOrd="0" presId="urn:microsoft.com/office/officeart/2008/layout/HorizontalMultiLevelHierarchy"/>
    <dgm:cxn modelId="{F3E2096E-A647-4D3A-BA88-B44BFC502740}" type="presOf" srcId="{CA13FE03-DDF7-4438-9F67-24867381BDBF}" destId="{F266D891-5259-481F-9454-45FE0467D3BB}" srcOrd="0" destOrd="0" presId="urn:microsoft.com/office/officeart/2008/layout/HorizontalMultiLevelHierarchy"/>
    <dgm:cxn modelId="{CD0CF576-77CA-4A57-B110-2A313AF84ACA}" type="presOf" srcId="{061D561E-1363-4B97-88CC-6EFBDB2C9CFC}" destId="{50FF86FF-B3DC-4989-8FE6-AED7299C795D}" srcOrd="0" destOrd="0" presId="urn:microsoft.com/office/officeart/2008/layout/HorizontalMultiLevelHierarchy"/>
    <dgm:cxn modelId="{7EB6B87E-CC9B-4171-BD58-481F5C18F897}" type="presOf" srcId="{20B86F93-D7A3-4DED-9AA5-C5A4794181C8}" destId="{AA35F7F8-7C8A-4C0F-A70F-ED09E262B2EF}" srcOrd="0" destOrd="0" presId="urn:microsoft.com/office/officeart/2008/layout/HorizontalMultiLevelHierarchy"/>
    <dgm:cxn modelId="{C827D68B-1C38-4AA7-B313-A9D827FE73FE}" type="presOf" srcId="{714497F1-82A6-4AE1-BA96-1CA4380AD805}" destId="{C131B43F-D025-4251-B1FD-C4DD10C3FFC9}" srcOrd="0" destOrd="0" presId="urn:microsoft.com/office/officeart/2008/layout/HorizontalMultiLevelHierarchy"/>
    <dgm:cxn modelId="{ED278096-9A7F-4C3D-A6DE-F922FEAF2CC5}" srcId="{061D561E-1363-4B97-88CC-6EFBDB2C9CFC}" destId="{CA13FE03-DDF7-4438-9F67-24867381BDBF}" srcOrd="2" destOrd="0" parTransId="{714497F1-82A6-4AE1-BA96-1CA4380AD805}" sibTransId="{10FA1387-7B02-47DB-B992-19912D0E73EA}"/>
    <dgm:cxn modelId="{72F8D1C1-513E-4A5C-9193-ABA86A6A48B3}" srcId="{31802F30-8676-469A-B54C-B9B4F9ACAD74}" destId="{061D561E-1363-4B97-88CC-6EFBDB2C9CFC}" srcOrd="0" destOrd="0" parTransId="{5F825187-0B26-4801-8D7A-C46636714EEB}" sibTransId="{A6D2EA15-EE2C-412D-ADA3-7AEE0B31DE42}"/>
    <dgm:cxn modelId="{39C549CD-2223-46BC-A870-59995AAB4318}" type="presOf" srcId="{31802F30-8676-469A-B54C-B9B4F9ACAD74}" destId="{A326B70F-F68D-4124-8FD4-D32B0EE313D8}" srcOrd="0" destOrd="0" presId="urn:microsoft.com/office/officeart/2008/layout/HorizontalMultiLevelHierarchy"/>
    <dgm:cxn modelId="{F9B6FADC-62DB-4821-A1B3-EB99AA3076B8}" type="presOf" srcId="{12924822-5F8B-4307-8CC8-A7AA6088EFCA}" destId="{6224B9F2-DD0C-4207-BC3A-C3EB92E65B60}" srcOrd="0" destOrd="0" presId="urn:microsoft.com/office/officeart/2008/layout/HorizontalMultiLevelHierarchy"/>
    <dgm:cxn modelId="{ADE2FEDD-11B7-4BD0-B365-0A2DCBDB421F}" srcId="{061D561E-1363-4B97-88CC-6EFBDB2C9CFC}" destId="{0DF3FC23-1EA2-4A09-A6B9-D3891D3A75C7}" srcOrd="3" destOrd="0" parTransId="{12924822-5F8B-4307-8CC8-A7AA6088EFCA}" sibTransId="{126901F6-8F4C-40D4-B0C8-1E3919AE9C69}"/>
    <dgm:cxn modelId="{9E849EDF-AE92-4AC2-B9CA-D335F1ABA48E}" type="presOf" srcId="{58FCDEC3-3FCE-43D4-BA3F-271BE74B9CF6}" destId="{CC313460-F4C4-4D22-BFF2-278A700CB96F}" srcOrd="0" destOrd="0" presId="urn:microsoft.com/office/officeart/2008/layout/HorizontalMultiLevelHierarchy"/>
    <dgm:cxn modelId="{6B0001E7-30C1-4E38-B525-65264FF8E28A}" type="presOf" srcId="{0DF3FC23-1EA2-4A09-A6B9-D3891D3A75C7}" destId="{C6A9714E-CFCB-43A1-996C-5CF646DEE678}" srcOrd="0" destOrd="0" presId="urn:microsoft.com/office/officeart/2008/layout/HorizontalMultiLevelHierarchy"/>
    <dgm:cxn modelId="{AE7BECEE-1435-4129-9B8C-A0BFF4E54EA3}" type="presOf" srcId="{ACA3C50E-5F4C-466B-ACB1-934BE97D9F52}" destId="{D242F78E-F831-4C9D-9856-E3007D3648CA}" srcOrd="1" destOrd="0" presId="urn:microsoft.com/office/officeart/2008/layout/HorizontalMultiLevelHierarchy"/>
    <dgm:cxn modelId="{19B28B5F-649E-41A9-9603-E878800FBC97}" type="presParOf" srcId="{A326B70F-F68D-4124-8FD4-D32B0EE313D8}" destId="{F572D44C-7E77-4D45-A633-C2F595E426CC}" srcOrd="0" destOrd="0" presId="urn:microsoft.com/office/officeart/2008/layout/HorizontalMultiLevelHierarchy"/>
    <dgm:cxn modelId="{56EDA76E-2796-42B7-ADC8-B8160171F5D4}" type="presParOf" srcId="{F572D44C-7E77-4D45-A633-C2F595E426CC}" destId="{50FF86FF-B3DC-4989-8FE6-AED7299C795D}" srcOrd="0" destOrd="0" presId="urn:microsoft.com/office/officeart/2008/layout/HorizontalMultiLevelHierarchy"/>
    <dgm:cxn modelId="{0FC4DF2A-8260-4F8C-8463-C117B31846A2}" type="presParOf" srcId="{F572D44C-7E77-4D45-A633-C2F595E426CC}" destId="{48FA1B8F-2FCE-4C76-9C4C-49ED83EB887F}" srcOrd="1" destOrd="0" presId="urn:microsoft.com/office/officeart/2008/layout/HorizontalMultiLevelHierarchy"/>
    <dgm:cxn modelId="{2CBD0717-0553-4F88-BD6B-A96B2168CBE4}" type="presParOf" srcId="{48FA1B8F-2FCE-4C76-9C4C-49ED83EB887F}" destId="{CC313460-F4C4-4D22-BFF2-278A700CB96F}" srcOrd="0" destOrd="0" presId="urn:microsoft.com/office/officeart/2008/layout/HorizontalMultiLevelHierarchy"/>
    <dgm:cxn modelId="{DE50D63A-7B22-4F54-8433-00B827212763}" type="presParOf" srcId="{CC313460-F4C4-4D22-BFF2-278A700CB96F}" destId="{D49E093D-E514-4706-87CA-B6396C34A019}" srcOrd="0" destOrd="0" presId="urn:microsoft.com/office/officeart/2008/layout/HorizontalMultiLevelHierarchy"/>
    <dgm:cxn modelId="{18DC5B62-90A8-4724-84DB-01A30C556AE6}" type="presParOf" srcId="{48FA1B8F-2FCE-4C76-9C4C-49ED83EB887F}" destId="{37B2EF17-A61C-4309-A332-396F19581E7F}" srcOrd="1" destOrd="0" presId="urn:microsoft.com/office/officeart/2008/layout/HorizontalMultiLevelHierarchy"/>
    <dgm:cxn modelId="{FCC7CADF-EE66-480F-B021-922BF3C9C5FA}" type="presParOf" srcId="{37B2EF17-A61C-4309-A332-396F19581E7F}" destId="{13B00B16-3826-4BF3-AF7D-6D60C6CEBE8E}" srcOrd="0" destOrd="0" presId="urn:microsoft.com/office/officeart/2008/layout/HorizontalMultiLevelHierarchy"/>
    <dgm:cxn modelId="{66C44276-A708-4939-A146-680E8935D16F}" type="presParOf" srcId="{37B2EF17-A61C-4309-A332-396F19581E7F}" destId="{AD94D134-2171-4A51-8234-466B77942F51}" srcOrd="1" destOrd="0" presId="urn:microsoft.com/office/officeart/2008/layout/HorizontalMultiLevelHierarchy"/>
    <dgm:cxn modelId="{F516CB00-55C6-4747-BA19-22EB5C1A5390}" type="presParOf" srcId="{48FA1B8F-2FCE-4C76-9C4C-49ED83EB887F}" destId="{96D92700-4722-4B61-8452-F6B3898D70F0}" srcOrd="2" destOrd="0" presId="urn:microsoft.com/office/officeart/2008/layout/HorizontalMultiLevelHierarchy"/>
    <dgm:cxn modelId="{E065C8BE-E352-42B1-89CD-74E0801A9A65}" type="presParOf" srcId="{96D92700-4722-4B61-8452-F6B3898D70F0}" destId="{D242F78E-F831-4C9D-9856-E3007D3648CA}" srcOrd="0" destOrd="0" presId="urn:microsoft.com/office/officeart/2008/layout/HorizontalMultiLevelHierarchy"/>
    <dgm:cxn modelId="{1D79E005-C477-4979-91BD-13F3AB6D589C}" type="presParOf" srcId="{48FA1B8F-2FCE-4C76-9C4C-49ED83EB887F}" destId="{665C9825-C2FC-43F1-BA7E-A6449DA7C7A7}" srcOrd="3" destOrd="0" presId="urn:microsoft.com/office/officeart/2008/layout/HorizontalMultiLevelHierarchy"/>
    <dgm:cxn modelId="{F4DFB58D-B05F-45F6-AC35-96273A2E527C}" type="presParOf" srcId="{665C9825-C2FC-43F1-BA7E-A6449DA7C7A7}" destId="{AA35F7F8-7C8A-4C0F-A70F-ED09E262B2EF}" srcOrd="0" destOrd="0" presId="urn:microsoft.com/office/officeart/2008/layout/HorizontalMultiLevelHierarchy"/>
    <dgm:cxn modelId="{0F8EB989-6BA6-493B-96C9-AE324F157445}" type="presParOf" srcId="{665C9825-C2FC-43F1-BA7E-A6449DA7C7A7}" destId="{42427748-9E08-412E-AD3E-7CBD130329A3}" srcOrd="1" destOrd="0" presId="urn:microsoft.com/office/officeart/2008/layout/HorizontalMultiLevelHierarchy"/>
    <dgm:cxn modelId="{A076FBC0-4564-4732-BBE0-BD6122ACDA7D}" type="presParOf" srcId="{48FA1B8F-2FCE-4C76-9C4C-49ED83EB887F}" destId="{C131B43F-D025-4251-B1FD-C4DD10C3FFC9}" srcOrd="4" destOrd="0" presId="urn:microsoft.com/office/officeart/2008/layout/HorizontalMultiLevelHierarchy"/>
    <dgm:cxn modelId="{7B0B2D56-4041-4284-92F4-F9FEF5D49C4A}" type="presParOf" srcId="{C131B43F-D025-4251-B1FD-C4DD10C3FFC9}" destId="{70904DB4-DA3E-4D96-860D-D07E7A71B8F5}" srcOrd="0" destOrd="0" presId="urn:microsoft.com/office/officeart/2008/layout/HorizontalMultiLevelHierarchy"/>
    <dgm:cxn modelId="{2A5E6D0B-2254-4694-8967-33DC87BA0F26}" type="presParOf" srcId="{48FA1B8F-2FCE-4C76-9C4C-49ED83EB887F}" destId="{32FED900-9BAF-48CC-B3F6-F46BE8A6FF24}" srcOrd="5" destOrd="0" presId="urn:microsoft.com/office/officeart/2008/layout/HorizontalMultiLevelHierarchy"/>
    <dgm:cxn modelId="{C092F7C4-133B-4AD9-9A66-14B5A4132C3C}" type="presParOf" srcId="{32FED900-9BAF-48CC-B3F6-F46BE8A6FF24}" destId="{F266D891-5259-481F-9454-45FE0467D3BB}" srcOrd="0" destOrd="0" presId="urn:microsoft.com/office/officeart/2008/layout/HorizontalMultiLevelHierarchy"/>
    <dgm:cxn modelId="{4CBC8A69-9BD4-407D-BE4E-CECBACCCC34F}" type="presParOf" srcId="{32FED900-9BAF-48CC-B3F6-F46BE8A6FF24}" destId="{2B888C4A-B74D-4FBF-B4B0-80A18D403679}" srcOrd="1" destOrd="0" presId="urn:microsoft.com/office/officeart/2008/layout/HorizontalMultiLevelHierarchy"/>
    <dgm:cxn modelId="{18748C97-1FEE-49DF-AFC3-C6309C189316}" type="presParOf" srcId="{48FA1B8F-2FCE-4C76-9C4C-49ED83EB887F}" destId="{6224B9F2-DD0C-4207-BC3A-C3EB92E65B60}" srcOrd="6" destOrd="0" presId="urn:microsoft.com/office/officeart/2008/layout/HorizontalMultiLevelHierarchy"/>
    <dgm:cxn modelId="{B23BCA88-3AB6-4C67-898B-3041C908C3CE}" type="presParOf" srcId="{6224B9F2-DD0C-4207-BC3A-C3EB92E65B60}" destId="{F196BE5B-9AA4-4AB0-847D-19373AB524F8}" srcOrd="0" destOrd="0" presId="urn:microsoft.com/office/officeart/2008/layout/HorizontalMultiLevelHierarchy"/>
    <dgm:cxn modelId="{C655557A-38B4-4F3D-91DB-9C2F87602D13}" type="presParOf" srcId="{48FA1B8F-2FCE-4C76-9C4C-49ED83EB887F}" destId="{BD162A16-93B9-4D69-BEEC-20FB3E5C061A}" srcOrd="7" destOrd="0" presId="urn:microsoft.com/office/officeart/2008/layout/HorizontalMultiLevelHierarchy"/>
    <dgm:cxn modelId="{22077833-99E9-4539-B14E-538357C4A399}" type="presParOf" srcId="{BD162A16-93B9-4D69-BEEC-20FB3E5C061A}" destId="{C6A9714E-CFCB-43A1-996C-5CF646DEE678}" srcOrd="0" destOrd="0" presId="urn:microsoft.com/office/officeart/2008/layout/HorizontalMultiLevelHierarchy"/>
    <dgm:cxn modelId="{EBECACAD-9126-4882-8D94-DD0EBF838B83}" type="presParOf" srcId="{BD162A16-93B9-4D69-BEEC-20FB3E5C061A}" destId="{7DD4F428-5DC8-4DDE-81BE-53A61AA3A34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FBD220-59C8-46D8-AA33-D5F8FA05D3C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34E13333-5CA0-4B67-BF46-00AE888EAE96}">
      <dgm:prSet phldrT="[Text]"/>
      <dgm:spPr/>
      <dgm:t>
        <a:bodyPr/>
        <a:lstStyle/>
        <a:p>
          <a:r>
            <a:rPr lang="en-US" dirty="0"/>
            <a:t>Fiber Cabling</a:t>
          </a:r>
        </a:p>
      </dgm:t>
    </dgm:pt>
    <dgm:pt modelId="{E46F537A-B94D-45CA-963C-24A09D2EEDC0}" type="parTrans" cxnId="{07C106D5-14CA-4208-9704-5974F3D318B9}">
      <dgm:prSet/>
      <dgm:spPr/>
      <dgm:t>
        <a:bodyPr/>
        <a:lstStyle/>
        <a:p>
          <a:endParaRPr lang="en-US"/>
        </a:p>
      </dgm:t>
    </dgm:pt>
    <dgm:pt modelId="{7804EF51-B422-4043-958F-1B35E36505B5}" type="sibTrans" cxnId="{07C106D5-14CA-4208-9704-5974F3D318B9}">
      <dgm:prSet/>
      <dgm:spPr/>
      <dgm:t>
        <a:bodyPr/>
        <a:lstStyle/>
        <a:p>
          <a:endParaRPr lang="en-US"/>
        </a:p>
      </dgm:t>
    </dgm:pt>
    <dgm:pt modelId="{7CDD733C-9397-4164-AE8C-68F2401D92DB}">
      <dgm:prSet phldrT="[Text]"/>
      <dgm:spPr/>
      <dgm:t>
        <a:bodyPr/>
        <a:lstStyle/>
        <a:p>
          <a:r>
            <a:rPr lang="en-US" dirty="0"/>
            <a:t>Single Mode Indoor &amp; Outdoor</a:t>
          </a:r>
        </a:p>
      </dgm:t>
    </dgm:pt>
    <dgm:pt modelId="{FECE1A34-3044-4984-977E-21B3287E46DD}" type="parTrans" cxnId="{5A8B2157-9F47-4688-B036-1F1240FFF8E1}">
      <dgm:prSet/>
      <dgm:spPr/>
      <dgm:t>
        <a:bodyPr/>
        <a:lstStyle/>
        <a:p>
          <a:endParaRPr lang="en-US"/>
        </a:p>
      </dgm:t>
    </dgm:pt>
    <dgm:pt modelId="{F981EDDA-47D9-46C7-A3C2-0C7AAC1844F2}" type="sibTrans" cxnId="{5A8B2157-9F47-4688-B036-1F1240FFF8E1}">
      <dgm:prSet/>
      <dgm:spPr/>
      <dgm:t>
        <a:bodyPr/>
        <a:lstStyle/>
        <a:p>
          <a:endParaRPr lang="en-US"/>
        </a:p>
      </dgm:t>
    </dgm:pt>
    <dgm:pt modelId="{C31EB212-B22F-4B67-AE05-F481A5EF906F}">
      <dgm:prSet phldrT="[Text]"/>
      <dgm:spPr/>
      <dgm:t>
        <a:bodyPr/>
        <a:lstStyle/>
        <a:p>
          <a:r>
            <a:rPr lang="en-US" dirty="0"/>
            <a:t>Multi Mode </a:t>
          </a:r>
        </a:p>
        <a:p>
          <a:r>
            <a:rPr lang="en-US" dirty="0"/>
            <a:t>Indoor &amp; Outdoor</a:t>
          </a:r>
        </a:p>
      </dgm:t>
    </dgm:pt>
    <dgm:pt modelId="{B7CBBAC4-3A98-4469-83D3-2FE9D7B7EBD1}" type="parTrans" cxnId="{FDB2DCD9-AFB4-4F80-A2C2-DC97ED2F6E47}">
      <dgm:prSet/>
      <dgm:spPr/>
      <dgm:t>
        <a:bodyPr/>
        <a:lstStyle/>
        <a:p>
          <a:endParaRPr lang="en-US"/>
        </a:p>
      </dgm:t>
    </dgm:pt>
    <dgm:pt modelId="{8D41892C-FA11-481D-A612-20496C976FFB}" type="sibTrans" cxnId="{FDB2DCD9-AFB4-4F80-A2C2-DC97ED2F6E47}">
      <dgm:prSet/>
      <dgm:spPr/>
      <dgm:t>
        <a:bodyPr/>
        <a:lstStyle/>
        <a:p>
          <a:endParaRPr lang="en-US"/>
        </a:p>
      </dgm:t>
    </dgm:pt>
    <dgm:pt modelId="{900D8B01-DDB7-4781-AB04-B3C366330015}" type="pres">
      <dgm:prSet presAssocID="{E2FBD220-59C8-46D8-AA33-D5F8FA05D3C3}" presName="Name0" presStyleCnt="0">
        <dgm:presLayoutVars>
          <dgm:chPref val="1"/>
          <dgm:dir/>
          <dgm:animOne val="branch"/>
          <dgm:animLvl val="lvl"/>
          <dgm:resizeHandles val="exact"/>
        </dgm:presLayoutVars>
      </dgm:prSet>
      <dgm:spPr/>
    </dgm:pt>
    <dgm:pt modelId="{9CC5EE8E-9411-47B6-86A7-FD6B31C36DAB}" type="pres">
      <dgm:prSet presAssocID="{34E13333-5CA0-4B67-BF46-00AE888EAE96}" presName="root1" presStyleCnt="0"/>
      <dgm:spPr/>
    </dgm:pt>
    <dgm:pt modelId="{47F32144-7D94-4118-9619-B208F4930A68}" type="pres">
      <dgm:prSet presAssocID="{34E13333-5CA0-4B67-BF46-00AE888EAE96}" presName="LevelOneTextNode" presStyleLbl="node0" presStyleIdx="0" presStyleCnt="1" custScaleY="87191">
        <dgm:presLayoutVars>
          <dgm:chPref val="3"/>
        </dgm:presLayoutVars>
      </dgm:prSet>
      <dgm:spPr/>
    </dgm:pt>
    <dgm:pt modelId="{9E3978BE-6ACD-41D0-99AA-73D70212F9F3}" type="pres">
      <dgm:prSet presAssocID="{34E13333-5CA0-4B67-BF46-00AE888EAE96}" presName="level2hierChild" presStyleCnt="0"/>
      <dgm:spPr/>
    </dgm:pt>
    <dgm:pt modelId="{10C0FBED-0B89-4ADD-A5C0-50F6805E1C2B}" type="pres">
      <dgm:prSet presAssocID="{FECE1A34-3044-4984-977E-21B3287E46DD}" presName="conn2-1" presStyleLbl="parChTrans1D2" presStyleIdx="0" presStyleCnt="2"/>
      <dgm:spPr/>
    </dgm:pt>
    <dgm:pt modelId="{880B6599-AFED-478E-9047-8024B2BBBDB2}" type="pres">
      <dgm:prSet presAssocID="{FECE1A34-3044-4984-977E-21B3287E46DD}" presName="connTx" presStyleLbl="parChTrans1D2" presStyleIdx="0" presStyleCnt="2"/>
      <dgm:spPr/>
    </dgm:pt>
    <dgm:pt modelId="{32AAEC43-9B63-492A-9728-446316E944BD}" type="pres">
      <dgm:prSet presAssocID="{7CDD733C-9397-4164-AE8C-68F2401D92DB}" presName="root2" presStyleCnt="0"/>
      <dgm:spPr/>
    </dgm:pt>
    <dgm:pt modelId="{38EA87C6-3EAE-4000-B6EA-9A3DC704B083}" type="pres">
      <dgm:prSet presAssocID="{7CDD733C-9397-4164-AE8C-68F2401D92DB}" presName="LevelTwoTextNode" presStyleLbl="node2" presStyleIdx="0" presStyleCnt="2">
        <dgm:presLayoutVars>
          <dgm:chPref val="3"/>
        </dgm:presLayoutVars>
      </dgm:prSet>
      <dgm:spPr/>
    </dgm:pt>
    <dgm:pt modelId="{642E706B-8AF5-44C1-8918-D621D3B1791E}" type="pres">
      <dgm:prSet presAssocID="{7CDD733C-9397-4164-AE8C-68F2401D92DB}" presName="level3hierChild" presStyleCnt="0"/>
      <dgm:spPr/>
    </dgm:pt>
    <dgm:pt modelId="{13DB1346-10BA-499F-A7A2-EDD3E3778405}" type="pres">
      <dgm:prSet presAssocID="{B7CBBAC4-3A98-4469-83D3-2FE9D7B7EBD1}" presName="conn2-1" presStyleLbl="parChTrans1D2" presStyleIdx="1" presStyleCnt="2"/>
      <dgm:spPr/>
    </dgm:pt>
    <dgm:pt modelId="{B59CC0E5-6226-4684-B430-08C8D225B168}" type="pres">
      <dgm:prSet presAssocID="{B7CBBAC4-3A98-4469-83D3-2FE9D7B7EBD1}" presName="connTx" presStyleLbl="parChTrans1D2" presStyleIdx="1" presStyleCnt="2"/>
      <dgm:spPr/>
    </dgm:pt>
    <dgm:pt modelId="{DFFE292F-6E49-4656-BDF6-569A6BCFC148}" type="pres">
      <dgm:prSet presAssocID="{C31EB212-B22F-4B67-AE05-F481A5EF906F}" presName="root2" presStyleCnt="0"/>
      <dgm:spPr/>
    </dgm:pt>
    <dgm:pt modelId="{FA9A54E6-D1B1-4177-8626-60EB09C5B16C}" type="pres">
      <dgm:prSet presAssocID="{C31EB212-B22F-4B67-AE05-F481A5EF906F}" presName="LevelTwoTextNode" presStyleLbl="node2" presStyleIdx="1" presStyleCnt="2">
        <dgm:presLayoutVars>
          <dgm:chPref val="3"/>
        </dgm:presLayoutVars>
      </dgm:prSet>
      <dgm:spPr/>
    </dgm:pt>
    <dgm:pt modelId="{776AA77E-1312-40B7-9156-7575FE885916}" type="pres">
      <dgm:prSet presAssocID="{C31EB212-B22F-4B67-AE05-F481A5EF906F}" presName="level3hierChild" presStyleCnt="0"/>
      <dgm:spPr/>
    </dgm:pt>
  </dgm:ptLst>
  <dgm:cxnLst>
    <dgm:cxn modelId="{B5619D0F-D3B2-4F6A-B25D-EC428ECE0FED}" type="presOf" srcId="{C31EB212-B22F-4B67-AE05-F481A5EF906F}" destId="{FA9A54E6-D1B1-4177-8626-60EB09C5B16C}" srcOrd="0" destOrd="0" presId="urn:microsoft.com/office/officeart/2008/layout/HorizontalMultiLevelHierarchy"/>
    <dgm:cxn modelId="{B85F4E30-166F-486F-BCAA-AA10FF4351FC}" type="presOf" srcId="{FECE1A34-3044-4984-977E-21B3287E46DD}" destId="{10C0FBED-0B89-4ADD-A5C0-50F6805E1C2B}" srcOrd="0" destOrd="0" presId="urn:microsoft.com/office/officeart/2008/layout/HorizontalMultiLevelHierarchy"/>
    <dgm:cxn modelId="{A832EC38-6717-44BF-A56D-759B3FA329F6}" type="presOf" srcId="{34E13333-5CA0-4B67-BF46-00AE888EAE96}" destId="{47F32144-7D94-4118-9619-B208F4930A68}" srcOrd="0" destOrd="0" presId="urn:microsoft.com/office/officeart/2008/layout/HorizontalMultiLevelHierarchy"/>
    <dgm:cxn modelId="{E65A845D-D01A-4BF8-98E0-D1A7E8FE396F}" type="presOf" srcId="{B7CBBAC4-3A98-4469-83D3-2FE9D7B7EBD1}" destId="{13DB1346-10BA-499F-A7A2-EDD3E3778405}" srcOrd="0" destOrd="0" presId="urn:microsoft.com/office/officeart/2008/layout/HorizontalMultiLevelHierarchy"/>
    <dgm:cxn modelId="{ECC7DF47-4987-4A85-AD9D-C58F578B916B}" type="presOf" srcId="{E2FBD220-59C8-46D8-AA33-D5F8FA05D3C3}" destId="{900D8B01-DDB7-4781-AB04-B3C366330015}" srcOrd="0" destOrd="0" presId="urn:microsoft.com/office/officeart/2008/layout/HorizontalMultiLevelHierarchy"/>
    <dgm:cxn modelId="{5A8B2157-9F47-4688-B036-1F1240FFF8E1}" srcId="{34E13333-5CA0-4B67-BF46-00AE888EAE96}" destId="{7CDD733C-9397-4164-AE8C-68F2401D92DB}" srcOrd="0" destOrd="0" parTransId="{FECE1A34-3044-4984-977E-21B3287E46DD}" sibTransId="{F981EDDA-47D9-46C7-A3C2-0C7AAC1844F2}"/>
    <dgm:cxn modelId="{0482F359-C55E-43B3-AD54-2E6EBD12CF77}" type="presOf" srcId="{B7CBBAC4-3A98-4469-83D3-2FE9D7B7EBD1}" destId="{B59CC0E5-6226-4684-B430-08C8D225B168}" srcOrd="1" destOrd="0" presId="urn:microsoft.com/office/officeart/2008/layout/HorizontalMultiLevelHierarchy"/>
    <dgm:cxn modelId="{7B47FDA3-6A3F-4646-937B-61B93EEE0B56}" type="presOf" srcId="{FECE1A34-3044-4984-977E-21B3287E46DD}" destId="{880B6599-AFED-478E-9047-8024B2BBBDB2}" srcOrd="1" destOrd="0" presId="urn:microsoft.com/office/officeart/2008/layout/HorizontalMultiLevelHierarchy"/>
    <dgm:cxn modelId="{7D9D44BD-C722-4789-8491-7425E844FEDF}" type="presOf" srcId="{7CDD733C-9397-4164-AE8C-68F2401D92DB}" destId="{38EA87C6-3EAE-4000-B6EA-9A3DC704B083}" srcOrd="0" destOrd="0" presId="urn:microsoft.com/office/officeart/2008/layout/HorizontalMultiLevelHierarchy"/>
    <dgm:cxn modelId="{07C106D5-14CA-4208-9704-5974F3D318B9}" srcId="{E2FBD220-59C8-46D8-AA33-D5F8FA05D3C3}" destId="{34E13333-5CA0-4B67-BF46-00AE888EAE96}" srcOrd="0" destOrd="0" parTransId="{E46F537A-B94D-45CA-963C-24A09D2EEDC0}" sibTransId="{7804EF51-B422-4043-958F-1B35E36505B5}"/>
    <dgm:cxn modelId="{FDB2DCD9-AFB4-4F80-A2C2-DC97ED2F6E47}" srcId="{34E13333-5CA0-4B67-BF46-00AE888EAE96}" destId="{C31EB212-B22F-4B67-AE05-F481A5EF906F}" srcOrd="1" destOrd="0" parTransId="{B7CBBAC4-3A98-4469-83D3-2FE9D7B7EBD1}" sibTransId="{8D41892C-FA11-481D-A612-20496C976FFB}"/>
    <dgm:cxn modelId="{2C9FE148-8F5C-4DBE-8A00-2DDB7C3DF53A}" type="presParOf" srcId="{900D8B01-DDB7-4781-AB04-B3C366330015}" destId="{9CC5EE8E-9411-47B6-86A7-FD6B31C36DAB}" srcOrd="0" destOrd="0" presId="urn:microsoft.com/office/officeart/2008/layout/HorizontalMultiLevelHierarchy"/>
    <dgm:cxn modelId="{5F05028F-B927-4151-BDE1-A05FA61AAB60}" type="presParOf" srcId="{9CC5EE8E-9411-47B6-86A7-FD6B31C36DAB}" destId="{47F32144-7D94-4118-9619-B208F4930A68}" srcOrd="0" destOrd="0" presId="urn:microsoft.com/office/officeart/2008/layout/HorizontalMultiLevelHierarchy"/>
    <dgm:cxn modelId="{B02A0456-ED8E-473E-8C81-B35CF20CFC4A}" type="presParOf" srcId="{9CC5EE8E-9411-47B6-86A7-FD6B31C36DAB}" destId="{9E3978BE-6ACD-41D0-99AA-73D70212F9F3}" srcOrd="1" destOrd="0" presId="urn:microsoft.com/office/officeart/2008/layout/HorizontalMultiLevelHierarchy"/>
    <dgm:cxn modelId="{CD6ED860-07C8-41E0-A953-E39E56C42A97}" type="presParOf" srcId="{9E3978BE-6ACD-41D0-99AA-73D70212F9F3}" destId="{10C0FBED-0B89-4ADD-A5C0-50F6805E1C2B}" srcOrd="0" destOrd="0" presId="urn:microsoft.com/office/officeart/2008/layout/HorizontalMultiLevelHierarchy"/>
    <dgm:cxn modelId="{57AA96F5-D9E2-44C9-84F2-80E7CDEFB99B}" type="presParOf" srcId="{10C0FBED-0B89-4ADD-A5C0-50F6805E1C2B}" destId="{880B6599-AFED-478E-9047-8024B2BBBDB2}" srcOrd="0" destOrd="0" presId="urn:microsoft.com/office/officeart/2008/layout/HorizontalMultiLevelHierarchy"/>
    <dgm:cxn modelId="{67417A20-F55C-4389-BBD6-455107C776C9}" type="presParOf" srcId="{9E3978BE-6ACD-41D0-99AA-73D70212F9F3}" destId="{32AAEC43-9B63-492A-9728-446316E944BD}" srcOrd="1" destOrd="0" presId="urn:microsoft.com/office/officeart/2008/layout/HorizontalMultiLevelHierarchy"/>
    <dgm:cxn modelId="{A50C4C10-DC19-4F83-9B23-1E3EC8D1E373}" type="presParOf" srcId="{32AAEC43-9B63-492A-9728-446316E944BD}" destId="{38EA87C6-3EAE-4000-B6EA-9A3DC704B083}" srcOrd="0" destOrd="0" presId="urn:microsoft.com/office/officeart/2008/layout/HorizontalMultiLevelHierarchy"/>
    <dgm:cxn modelId="{E0A980F2-7F12-4436-B9A4-08E38FFAA145}" type="presParOf" srcId="{32AAEC43-9B63-492A-9728-446316E944BD}" destId="{642E706B-8AF5-44C1-8918-D621D3B1791E}" srcOrd="1" destOrd="0" presId="urn:microsoft.com/office/officeart/2008/layout/HorizontalMultiLevelHierarchy"/>
    <dgm:cxn modelId="{DF2453AE-9610-40D0-99BC-133A27E6BCA4}" type="presParOf" srcId="{9E3978BE-6ACD-41D0-99AA-73D70212F9F3}" destId="{13DB1346-10BA-499F-A7A2-EDD3E3778405}" srcOrd="2" destOrd="0" presId="urn:microsoft.com/office/officeart/2008/layout/HorizontalMultiLevelHierarchy"/>
    <dgm:cxn modelId="{1A3F8C5B-76C1-4108-8B9D-62E796244705}" type="presParOf" srcId="{13DB1346-10BA-499F-A7A2-EDD3E3778405}" destId="{B59CC0E5-6226-4684-B430-08C8D225B168}" srcOrd="0" destOrd="0" presId="urn:microsoft.com/office/officeart/2008/layout/HorizontalMultiLevelHierarchy"/>
    <dgm:cxn modelId="{2CA4217C-98BB-4A47-94C4-6DA98B79EDFE}" type="presParOf" srcId="{9E3978BE-6ACD-41D0-99AA-73D70212F9F3}" destId="{DFFE292F-6E49-4656-BDF6-569A6BCFC148}" srcOrd="3" destOrd="0" presId="urn:microsoft.com/office/officeart/2008/layout/HorizontalMultiLevelHierarchy"/>
    <dgm:cxn modelId="{103FA3B7-8A77-4618-8ACC-622F4474B92F}" type="presParOf" srcId="{DFFE292F-6E49-4656-BDF6-569A6BCFC148}" destId="{FA9A54E6-D1B1-4177-8626-60EB09C5B16C}" srcOrd="0" destOrd="0" presId="urn:microsoft.com/office/officeart/2008/layout/HorizontalMultiLevelHierarchy"/>
    <dgm:cxn modelId="{6D8FD159-D815-436C-A0F5-2246B5AD6F99}" type="presParOf" srcId="{DFFE292F-6E49-4656-BDF6-569A6BCFC148}" destId="{776AA77E-1312-40B7-9156-7575FE885916}"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0377F0-3B7E-42E4-AA00-7D0B975FEFF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3622209C-AEB7-4F90-B0D7-7F3946F064E2}">
      <dgm:prSet phldrT="[Text]"/>
      <dgm:spPr/>
      <dgm:t>
        <a:bodyPr/>
        <a:lstStyle/>
        <a:p>
          <a:r>
            <a:rPr lang="en-US" dirty="0"/>
            <a:t>DATA CENTER</a:t>
          </a:r>
        </a:p>
      </dgm:t>
    </dgm:pt>
    <dgm:pt modelId="{620814ED-416C-438D-AE75-C29F94B013A2}" type="parTrans" cxnId="{C8B58C60-3423-4BF0-8FD6-E1CF682D61BE}">
      <dgm:prSet/>
      <dgm:spPr/>
      <dgm:t>
        <a:bodyPr/>
        <a:lstStyle/>
        <a:p>
          <a:endParaRPr lang="en-US"/>
        </a:p>
      </dgm:t>
    </dgm:pt>
    <dgm:pt modelId="{0B321303-0C3D-4EC0-8F74-35F2EBDB5D04}" type="sibTrans" cxnId="{C8B58C60-3423-4BF0-8FD6-E1CF682D61BE}">
      <dgm:prSet/>
      <dgm:spPr/>
      <dgm:t>
        <a:bodyPr/>
        <a:lstStyle/>
        <a:p>
          <a:endParaRPr lang="en-US"/>
        </a:p>
      </dgm:t>
    </dgm:pt>
    <dgm:pt modelId="{C1D05C53-6FAC-4117-8405-8C9951222166}">
      <dgm:prSet phldrT="[Text]"/>
      <dgm:spPr/>
      <dgm:t>
        <a:bodyPr/>
        <a:lstStyle/>
        <a:p>
          <a:r>
            <a:rPr lang="en-US" dirty="0"/>
            <a:t>QUARA FINANCE</a:t>
          </a:r>
        </a:p>
      </dgm:t>
    </dgm:pt>
    <dgm:pt modelId="{390FF521-BF1B-4486-A1A5-85D77F3EA84D}" type="parTrans" cxnId="{BC3A75D1-6F06-49E6-A2CA-884967A1C505}">
      <dgm:prSet/>
      <dgm:spPr/>
      <dgm:t>
        <a:bodyPr/>
        <a:lstStyle/>
        <a:p>
          <a:endParaRPr lang="en-US"/>
        </a:p>
      </dgm:t>
    </dgm:pt>
    <dgm:pt modelId="{7037B09E-E63B-42CC-ADC5-89A0A8F534ED}" type="sibTrans" cxnId="{BC3A75D1-6F06-49E6-A2CA-884967A1C505}">
      <dgm:prSet/>
      <dgm:spPr/>
      <dgm:t>
        <a:bodyPr/>
        <a:lstStyle/>
        <a:p>
          <a:endParaRPr lang="en-US"/>
        </a:p>
      </dgm:t>
    </dgm:pt>
    <dgm:pt modelId="{A20392C7-766A-436A-BE1F-96AAF5FE78FB}">
      <dgm:prSet phldrT="[Text]"/>
      <dgm:spPr/>
      <dgm:t>
        <a:bodyPr/>
        <a:lstStyle/>
        <a:p>
          <a:r>
            <a:rPr lang="en-US" dirty="0"/>
            <a:t>ROYAL COURT</a:t>
          </a:r>
        </a:p>
      </dgm:t>
    </dgm:pt>
    <dgm:pt modelId="{17FE2726-D23D-48AF-95C8-B93A64B5D0C5}" type="parTrans" cxnId="{D7869393-AECE-4B04-B6CF-2A204E5D858C}">
      <dgm:prSet/>
      <dgm:spPr/>
      <dgm:t>
        <a:bodyPr/>
        <a:lstStyle/>
        <a:p>
          <a:endParaRPr lang="en-US"/>
        </a:p>
      </dgm:t>
    </dgm:pt>
    <dgm:pt modelId="{0275BCD5-4D0D-4D63-BA6F-3FB79C020E49}" type="sibTrans" cxnId="{D7869393-AECE-4B04-B6CF-2A204E5D858C}">
      <dgm:prSet/>
      <dgm:spPr/>
      <dgm:t>
        <a:bodyPr/>
        <a:lstStyle/>
        <a:p>
          <a:endParaRPr lang="en-US"/>
        </a:p>
      </dgm:t>
    </dgm:pt>
    <dgm:pt modelId="{CD3EB679-D3DC-49C5-8ADF-331550398D03}">
      <dgm:prSet phldrT="[Text]"/>
      <dgm:spPr/>
      <dgm:t>
        <a:bodyPr/>
        <a:lstStyle/>
        <a:p>
          <a:r>
            <a:rPr lang="en-US" dirty="0"/>
            <a:t>ICT</a:t>
          </a:r>
        </a:p>
      </dgm:t>
    </dgm:pt>
    <dgm:pt modelId="{064B2B7A-D9CF-4016-861F-BC0C3351BC14}" type="parTrans" cxnId="{45F61BCA-AE1E-46C8-99CB-3ABB04C73D9C}">
      <dgm:prSet/>
      <dgm:spPr/>
      <dgm:t>
        <a:bodyPr/>
        <a:lstStyle/>
        <a:p>
          <a:endParaRPr lang="en-US"/>
        </a:p>
      </dgm:t>
    </dgm:pt>
    <dgm:pt modelId="{0C614803-3B15-4406-810D-7E29C5919FA4}" type="sibTrans" cxnId="{45F61BCA-AE1E-46C8-99CB-3ABB04C73D9C}">
      <dgm:prSet/>
      <dgm:spPr/>
      <dgm:t>
        <a:bodyPr/>
        <a:lstStyle/>
        <a:p>
          <a:endParaRPr lang="en-US"/>
        </a:p>
      </dgm:t>
    </dgm:pt>
    <dgm:pt modelId="{70432717-B8AC-4B90-88E5-F0F16D8F4E94}">
      <dgm:prSet phldrT="[Text]"/>
      <dgm:spPr/>
      <dgm:t>
        <a:bodyPr/>
        <a:lstStyle/>
        <a:p>
          <a:r>
            <a:rPr lang="en-US" dirty="0"/>
            <a:t>MAKKAH BUS COMPANY</a:t>
          </a:r>
        </a:p>
      </dgm:t>
    </dgm:pt>
    <dgm:pt modelId="{44DA0761-5669-4386-9239-4FB09E933695}" type="parTrans" cxnId="{D206CA06-7C18-4E44-954B-FBC74391E022}">
      <dgm:prSet/>
      <dgm:spPr/>
      <dgm:t>
        <a:bodyPr/>
        <a:lstStyle/>
        <a:p>
          <a:endParaRPr lang="en-US"/>
        </a:p>
      </dgm:t>
    </dgm:pt>
    <dgm:pt modelId="{3FE24E13-ECF1-4867-B482-A03B2312E4F0}" type="sibTrans" cxnId="{D206CA06-7C18-4E44-954B-FBC74391E022}">
      <dgm:prSet/>
      <dgm:spPr/>
      <dgm:t>
        <a:bodyPr/>
        <a:lstStyle/>
        <a:p>
          <a:endParaRPr lang="en-US"/>
        </a:p>
      </dgm:t>
    </dgm:pt>
    <dgm:pt modelId="{6CA13B24-DA91-40B9-899A-74E41D585D93}">
      <dgm:prSet phldrT="[Text]"/>
      <dgm:spPr/>
      <dgm:t>
        <a:bodyPr/>
        <a:lstStyle/>
        <a:p>
          <a:endParaRPr lang="en-US" dirty="0"/>
        </a:p>
      </dgm:t>
    </dgm:pt>
    <dgm:pt modelId="{5CB7481D-2529-43EC-AB50-08054C711292}" type="parTrans" cxnId="{1AEA7241-ECED-4FF5-9AA1-29FD9087CBEC}">
      <dgm:prSet/>
      <dgm:spPr/>
      <dgm:t>
        <a:bodyPr/>
        <a:lstStyle/>
        <a:p>
          <a:endParaRPr lang="en-US"/>
        </a:p>
      </dgm:t>
    </dgm:pt>
    <dgm:pt modelId="{F64A7891-275C-4B21-9A30-5F954D49E25D}" type="sibTrans" cxnId="{1AEA7241-ECED-4FF5-9AA1-29FD9087CBEC}">
      <dgm:prSet/>
      <dgm:spPr/>
      <dgm:t>
        <a:bodyPr/>
        <a:lstStyle/>
        <a:p>
          <a:endParaRPr lang="en-US"/>
        </a:p>
      </dgm:t>
    </dgm:pt>
    <dgm:pt modelId="{D262A5D8-9F10-45E0-9AE1-7BA8CB361DA5}">
      <dgm:prSet phldrT="[Text]"/>
      <dgm:spPr/>
      <dgm:t>
        <a:bodyPr/>
        <a:lstStyle/>
        <a:p>
          <a:r>
            <a:rPr lang="en-US" dirty="0"/>
            <a:t>SECURITY SOLUTION</a:t>
          </a:r>
        </a:p>
      </dgm:t>
    </dgm:pt>
    <dgm:pt modelId="{940FDFE8-44E9-46D4-A3E3-A634CB7CAD21}" type="parTrans" cxnId="{E6709B40-9E67-45EF-85F0-31D0A7B462CE}">
      <dgm:prSet/>
      <dgm:spPr/>
      <dgm:t>
        <a:bodyPr/>
        <a:lstStyle/>
        <a:p>
          <a:endParaRPr lang="en-US"/>
        </a:p>
      </dgm:t>
    </dgm:pt>
    <dgm:pt modelId="{E6D017B6-EFFD-4206-BB0C-EB3F64D70FC4}" type="sibTrans" cxnId="{E6709B40-9E67-45EF-85F0-31D0A7B462CE}">
      <dgm:prSet/>
      <dgm:spPr/>
      <dgm:t>
        <a:bodyPr/>
        <a:lstStyle/>
        <a:p>
          <a:endParaRPr lang="en-US"/>
        </a:p>
      </dgm:t>
    </dgm:pt>
    <dgm:pt modelId="{5A4D63AE-19D8-4755-A9AB-E9C0F83500FC}">
      <dgm:prSet phldrT="[Text]"/>
      <dgm:spPr/>
      <dgm:t>
        <a:bodyPr/>
        <a:lstStyle/>
        <a:p>
          <a:r>
            <a:rPr lang="en-US" dirty="0"/>
            <a:t>NCMS</a:t>
          </a:r>
        </a:p>
      </dgm:t>
    </dgm:pt>
    <dgm:pt modelId="{9BEEC234-9CDC-42D5-BE98-1B9C4041ED1E}" type="parTrans" cxnId="{38BEF455-BF8E-40F3-9043-FBA790775355}">
      <dgm:prSet/>
      <dgm:spPr/>
      <dgm:t>
        <a:bodyPr/>
        <a:lstStyle/>
        <a:p>
          <a:endParaRPr lang="en-US"/>
        </a:p>
      </dgm:t>
    </dgm:pt>
    <dgm:pt modelId="{87965467-FB37-459E-A46B-8D34317BBFC3}" type="sibTrans" cxnId="{38BEF455-BF8E-40F3-9043-FBA790775355}">
      <dgm:prSet/>
      <dgm:spPr/>
      <dgm:t>
        <a:bodyPr/>
        <a:lstStyle/>
        <a:p>
          <a:endParaRPr lang="en-US"/>
        </a:p>
      </dgm:t>
    </dgm:pt>
    <dgm:pt modelId="{1B7CF053-04FA-46A5-9730-F63D45A80470}">
      <dgm:prSet phldrT="[Text]"/>
      <dgm:spPr/>
      <dgm:t>
        <a:bodyPr/>
        <a:lstStyle/>
        <a:p>
          <a:r>
            <a:rPr lang="en-US" dirty="0"/>
            <a:t>HITACHI</a:t>
          </a:r>
        </a:p>
      </dgm:t>
    </dgm:pt>
    <dgm:pt modelId="{2645D0E7-799E-4813-9B1E-8C9164F32B2C}" type="parTrans" cxnId="{CCF036AA-A1CA-4112-BB66-B4CDC5E8F4E4}">
      <dgm:prSet/>
      <dgm:spPr/>
      <dgm:t>
        <a:bodyPr/>
        <a:lstStyle/>
        <a:p>
          <a:endParaRPr lang="en-US"/>
        </a:p>
      </dgm:t>
    </dgm:pt>
    <dgm:pt modelId="{69017018-8CF3-433B-AA8E-41B3319F8E84}" type="sibTrans" cxnId="{CCF036AA-A1CA-4112-BB66-B4CDC5E8F4E4}">
      <dgm:prSet/>
      <dgm:spPr/>
      <dgm:t>
        <a:bodyPr/>
        <a:lstStyle/>
        <a:p>
          <a:endParaRPr lang="en-US"/>
        </a:p>
      </dgm:t>
    </dgm:pt>
    <dgm:pt modelId="{EBBC0DF8-9C6B-436F-9EC3-C78C314E1145}">
      <dgm:prSet phldrT="[Text]"/>
      <dgm:spPr/>
      <dgm:t>
        <a:bodyPr/>
        <a:lstStyle/>
        <a:p>
          <a:r>
            <a:rPr lang="en-US" dirty="0"/>
            <a:t>KKU</a:t>
          </a:r>
        </a:p>
      </dgm:t>
    </dgm:pt>
    <dgm:pt modelId="{483A6FCA-7EF0-4A9B-BD1C-4ED040BFF485}" type="parTrans" cxnId="{826F9093-F57C-47A5-A0CB-4A51492A9CBE}">
      <dgm:prSet/>
      <dgm:spPr/>
      <dgm:t>
        <a:bodyPr/>
        <a:lstStyle/>
        <a:p>
          <a:endParaRPr lang="en-US"/>
        </a:p>
      </dgm:t>
    </dgm:pt>
    <dgm:pt modelId="{EA2D2299-E20F-46AA-B695-A9FCB3A31718}" type="sibTrans" cxnId="{826F9093-F57C-47A5-A0CB-4A51492A9CBE}">
      <dgm:prSet/>
      <dgm:spPr/>
      <dgm:t>
        <a:bodyPr/>
        <a:lstStyle/>
        <a:p>
          <a:endParaRPr lang="en-US"/>
        </a:p>
      </dgm:t>
    </dgm:pt>
    <dgm:pt modelId="{BDFB97F1-208C-42AD-83D0-420ED2BF4A48}">
      <dgm:prSet phldrT="[Text]"/>
      <dgm:spPr/>
      <dgm:t>
        <a:bodyPr/>
        <a:lstStyle/>
        <a:p>
          <a:r>
            <a:rPr lang="en-US" dirty="0"/>
            <a:t>MINISTRY OF DEFENSE</a:t>
          </a:r>
        </a:p>
      </dgm:t>
    </dgm:pt>
    <dgm:pt modelId="{D814BAB8-5924-49E2-8039-F39E79256A6E}" type="parTrans" cxnId="{D6046A85-F0EA-44E5-A68D-2DE85AD2AAA5}">
      <dgm:prSet/>
      <dgm:spPr/>
      <dgm:t>
        <a:bodyPr/>
        <a:lstStyle/>
        <a:p>
          <a:endParaRPr lang="en-US"/>
        </a:p>
      </dgm:t>
    </dgm:pt>
    <dgm:pt modelId="{48CB347A-3DE3-4253-A729-4F0B633F68AC}" type="sibTrans" cxnId="{D6046A85-F0EA-44E5-A68D-2DE85AD2AAA5}">
      <dgm:prSet/>
      <dgm:spPr/>
      <dgm:t>
        <a:bodyPr/>
        <a:lstStyle/>
        <a:p>
          <a:endParaRPr lang="en-US"/>
        </a:p>
      </dgm:t>
    </dgm:pt>
    <dgm:pt modelId="{A85BE3F3-1D79-42D6-BA8C-DFCFB588573E}">
      <dgm:prSet phldrT="[Text]"/>
      <dgm:spPr/>
      <dgm:t>
        <a:bodyPr/>
        <a:lstStyle/>
        <a:p>
          <a:r>
            <a:rPr lang="en-US" dirty="0"/>
            <a:t>GOSI</a:t>
          </a:r>
        </a:p>
      </dgm:t>
    </dgm:pt>
    <dgm:pt modelId="{F1720D3A-5C88-41ED-9088-CF49E26D2826}" type="parTrans" cxnId="{32EEEE4A-EDA9-41BF-959F-70A3AA5E27E7}">
      <dgm:prSet/>
      <dgm:spPr/>
      <dgm:t>
        <a:bodyPr/>
        <a:lstStyle/>
        <a:p>
          <a:endParaRPr lang="en-US"/>
        </a:p>
      </dgm:t>
    </dgm:pt>
    <dgm:pt modelId="{61124E88-2120-4AE8-A083-6A2DC9AEEEB9}" type="sibTrans" cxnId="{32EEEE4A-EDA9-41BF-959F-70A3AA5E27E7}">
      <dgm:prSet/>
      <dgm:spPr/>
      <dgm:t>
        <a:bodyPr/>
        <a:lstStyle/>
        <a:p>
          <a:endParaRPr lang="en-US"/>
        </a:p>
      </dgm:t>
    </dgm:pt>
    <dgm:pt modelId="{F61F0C05-4980-4394-8AC3-D01C4A5973F7}">
      <dgm:prSet phldrT="[Text]"/>
      <dgm:spPr/>
      <dgm:t>
        <a:bodyPr/>
        <a:lstStyle/>
        <a:p>
          <a:r>
            <a:rPr lang="en-US" dirty="0"/>
            <a:t>MC DONALDS</a:t>
          </a:r>
        </a:p>
      </dgm:t>
    </dgm:pt>
    <dgm:pt modelId="{E5D9351A-A249-47EB-96D9-B8DC01F66BD0}" type="parTrans" cxnId="{24FDC093-81B5-444A-84EE-EF01162D7B1E}">
      <dgm:prSet/>
      <dgm:spPr/>
      <dgm:t>
        <a:bodyPr/>
        <a:lstStyle/>
        <a:p>
          <a:endParaRPr lang="en-US"/>
        </a:p>
      </dgm:t>
    </dgm:pt>
    <dgm:pt modelId="{F251A5A7-B35D-45E1-980F-CD6B859B7621}" type="sibTrans" cxnId="{24FDC093-81B5-444A-84EE-EF01162D7B1E}">
      <dgm:prSet/>
      <dgm:spPr/>
      <dgm:t>
        <a:bodyPr/>
        <a:lstStyle/>
        <a:p>
          <a:endParaRPr lang="en-US"/>
        </a:p>
      </dgm:t>
    </dgm:pt>
    <dgm:pt modelId="{F22600A8-D711-48C3-9D4B-E5E9332BA3EA}">
      <dgm:prSet phldrT="[Text]"/>
      <dgm:spPr/>
      <dgm:t>
        <a:bodyPr/>
        <a:lstStyle/>
        <a:p>
          <a:r>
            <a:rPr lang="en-US" dirty="0"/>
            <a:t>ABB</a:t>
          </a:r>
        </a:p>
      </dgm:t>
    </dgm:pt>
    <dgm:pt modelId="{8EE930EB-57F1-46E1-93C3-D054E9712639}" type="parTrans" cxnId="{E62C24DA-7BF7-47E4-BEA5-B14624DCBAEF}">
      <dgm:prSet/>
      <dgm:spPr/>
      <dgm:t>
        <a:bodyPr/>
        <a:lstStyle/>
        <a:p>
          <a:endParaRPr lang="en-US"/>
        </a:p>
      </dgm:t>
    </dgm:pt>
    <dgm:pt modelId="{3570B650-F482-4DB6-A8B2-C94E5CBE04FA}" type="sibTrans" cxnId="{E62C24DA-7BF7-47E4-BEA5-B14624DCBAEF}">
      <dgm:prSet/>
      <dgm:spPr/>
      <dgm:t>
        <a:bodyPr/>
        <a:lstStyle/>
        <a:p>
          <a:endParaRPr lang="en-US"/>
        </a:p>
      </dgm:t>
    </dgm:pt>
    <dgm:pt modelId="{2F830920-6546-47DD-85A4-43CAB02747E8}">
      <dgm:prSet phldrT="[Text]"/>
      <dgm:spPr/>
      <dgm:t>
        <a:bodyPr/>
        <a:lstStyle/>
        <a:p>
          <a:r>
            <a:rPr lang="en-US" dirty="0"/>
            <a:t>HERFY</a:t>
          </a:r>
        </a:p>
      </dgm:t>
    </dgm:pt>
    <dgm:pt modelId="{DC4719F9-A9B1-4261-B312-44E7A902FC4D}" type="parTrans" cxnId="{18B55141-AE68-4467-9F8F-24F78015E8DA}">
      <dgm:prSet/>
      <dgm:spPr/>
      <dgm:t>
        <a:bodyPr/>
        <a:lstStyle/>
        <a:p>
          <a:endParaRPr lang="en-US"/>
        </a:p>
      </dgm:t>
    </dgm:pt>
    <dgm:pt modelId="{3FEA6AC4-C024-4487-8B79-7562ADB6D717}" type="sibTrans" cxnId="{18B55141-AE68-4467-9F8F-24F78015E8DA}">
      <dgm:prSet/>
      <dgm:spPr/>
      <dgm:t>
        <a:bodyPr/>
        <a:lstStyle/>
        <a:p>
          <a:endParaRPr lang="en-US"/>
        </a:p>
      </dgm:t>
    </dgm:pt>
    <dgm:pt modelId="{56FDF2DD-5DC3-4ED1-983C-CE4AC51F2A36}">
      <dgm:prSet phldrT="[Text]"/>
      <dgm:spPr/>
      <dgm:t>
        <a:bodyPr/>
        <a:lstStyle/>
        <a:p>
          <a:r>
            <a:rPr lang="en-US" dirty="0"/>
            <a:t>HIDA</a:t>
          </a:r>
        </a:p>
      </dgm:t>
    </dgm:pt>
    <dgm:pt modelId="{E23B37AB-538C-4459-8F3D-A5E4F0D1BDD7}" type="parTrans" cxnId="{0C61531F-D03E-4D21-A977-EBFF9901F7F4}">
      <dgm:prSet/>
      <dgm:spPr/>
      <dgm:t>
        <a:bodyPr/>
        <a:lstStyle/>
        <a:p>
          <a:endParaRPr lang="en-US"/>
        </a:p>
      </dgm:t>
    </dgm:pt>
    <dgm:pt modelId="{48CAA8CD-B749-476B-840C-5D7248839E6B}" type="sibTrans" cxnId="{0C61531F-D03E-4D21-A977-EBFF9901F7F4}">
      <dgm:prSet/>
      <dgm:spPr/>
      <dgm:t>
        <a:bodyPr/>
        <a:lstStyle/>
        <a:p>
          <a:endParaRPr lang="en-US"/>
        </a:p>
      </dgm:t>
    </dgm:pt>
    <dgm:pt modelId="{D1164F23-708F-4A85-8662-C9AF1BDB5C2D}">
      <dgm:prSet phldrT="[Text]"/>
      <dgm:spPr/>
      <dgm:t>
        <a:bodyPr/>
        <a:lstStyle/>
        <a:p>
          <a:r>
            <a:rPr lang="en-US" dirty="0"/>
            <a:t>PETRO RABIGH</a:t>
          </a:r>
        </a:p>
      </dgm:t>
    </dgm:pt>
    <dgm:pt modelId="{25A861B8-FD95-4C26-9C8C-7F2C7D236838}" type="parTrans" cxnId="{D31ADB9E-B7E6-4A4B-B5E8-3B34E704D274}">
      <dgm:prSet/>
      <dgm:spPr/>
      <dgm:t>
        <a:bodyPr/>
        <a:lstStyle/>
        <a:p>
          <a:endParaRPr lang="en-US"/>
        </a:p>
      </dgm:t>
    </dgm:pt>
    <dgm:pt modelId="{CE63363C-2574-40B7-B825-998C72AD3ADA}" type="sibTrans" cxnId="{D31ADB9E-B7E6-4A4B-B5E8-3B34E704D274}">
      <dgm:prSet/>
      <dgm:spPr/>
      <dgm:t>
        <a:bodyPr/>
        <a:lstStyle/>
        <a:p>
          <a:endParaRPr lang="en-US"/>
        </a:p>
      </dgm:t>
    </dgm:pt>
    <dgm:pt modelId="{B908E990-1973-47AD-A9A0-2C866D918E0F}">
      <dgm:prSet phldrT="[Text]"/>
      <dgm:spPr/>
      <dgm:t>
        <a:bodyPr/>
        <a:lstStyle/>
        <a:p>
          <a:r>
            <a:rPr lang="en-US" dirty="0"/>
            <a:t>NCMS</a:t>
          </a:r>
        </a:p>
      </dgm:t>
    </dgm:pt>
    <dgm:pt modelId="{6BA07AC8-4934-40BB-B62F-3EF5B26FC212}" type="parTrans" cxnId="{75E41791-55EA-46DE-A0E1-3E14BFB21E4B}">
      <dgm:prSet/>
      <dgm:spPr/>
      <dgm:t>
        <a:bodyPr/>
        <a:lstStyle/>
        <a:p>
          <a:endParaRPr lang="en-US"/>
        </a:p>
      </dgm:t>
    </dgm:pt>
    <dgm:pt modelId="{E5EF3ED7-A011-4AB2-BE5C-FF9B961E1CC4}" type="sibTrans" cxnId="{75E41791-55EA-46DE-A0E1-3E14BFB21E4B}">
      <dgm:prSet/>
      <dgm:spPr/>
      <dgm:t>
        <a:bodyPr/>
        <a:lstStyle/>
        <a:p>
          <a:endParaRPr lang="en-US"/>
        </a:p>
      </dgm:t>
    </dgm:pt>
    <dgm:pt modelId="{154EE682-5604-4F59-B7C6-88AA01C09BFC}">
      <dgm:prSet phldrT="[Text]"/>
      <dgm:spPr/>
      <dgm:t>
        <a:bodyPr/>
        <a:lstStyle/>
        <a:p>
          <a:r>
            <a:rPr lang="en-US" dirty="0"/>
            <a:t>ABB FACTORY</a:t>
          </a:r>
        </a:p>
      </dgm:t>
    </dgm:pt>
    <dgm:pt modelId="{53BD72B0-42F0-4590-8139-74C9DF3B2EE5}" type="parTrans" cxnId="{8C10D44B-6763-4DDF-B7CA-5FEA0B1730E9}">
      <dgm:prSet/>
      <dgm:spPr/>
      <dgm:t>
        <a:bodyPr/>
        <a:lstStyle/>
        <a:p>
          <a:endParaRPr lang="en-US"/>
        </a:p>
      </dgm:t>
    </dgm:pt>
    <dgm:pt modelId="{E3FBBA10-3DD7-4AA9-A3EB-5A1009420C64}" type="sibTrans" cxnId="{8C10D44B-6763-4DDF-B7CA-5FEA0B1730E9}">
      <dgm:prSet/>
      <dgm:spPr/>
      <dgm:t>
        <a:bodyPr/>
        <a:lstStyle/>
        <a:p>
          <a:endParaRPr lang="en-US"/>
        </a:p>
      </dgm:t>
    </dgm:pt>
    <dgm:pt modelId="{ED2DC6A3-F60C-4759-A0E8-EA2B6CA4FDE1}">
      <dgm:prSet phldrT="[Text]"/>
      <dgm:spPr/>
      <dgm:t>
        <a:bodyPr/>
        <a:lstStyle/>
        <a:p>
          <a:r>
            <a:rPr lang="en-US" dirty="0"/>
            <a:t>DALLAH HOSPITAL</a:t>
          </a:r>
        </a:p>
      </dgm:t>
    </dgm:pt>
    <dgm:pt modelId="{50C5C1AB-6AB2-4467-83C4-D8F36F9B0AAE}" type="parTrans" cxnId="{F5DE90FC-FED1-4EAC-ADE6-020CAC9A3864}">
      <dgm:prSet/>
      <dgm:spPr/>
      <dgm:t>
        <a:bodyPr/>
        <a:lstStyle/>
        <a:p>
          <a:endParaRPr lang="en-US"/>
        </a:p>
      </dgm:t>
    </dgm:pt>
    <dgm:pt modelId="{EE517E0A-6531-440A-BE38-F33A0EA2D58E}" type="sibTrans" cxnId="{F5DE90FC-FED1-4EAC-ADE6-020CAC9A3864}">
      <dgm:prSet/>
      <dgm:spPr/>
      <dgm:t>
        <a:bodyPr/>
        <a:lstStyle/>
        <a:p>
          <a:endParaRPr lang="en-US"/>
        </a:p>
      </dgm:t>
    </dgm:pt>
    <dgm:pt modelId="{CEAC96B5-314E-4D55-A9B9-CB434B50FF6A}">
      <dgm:prSet phldrT="[Text]"/>
      <dgm:spPr/>
      <dgm:t>
        <a:bodyPr/>
        <a:lstStyle/>
        <a:p>
          <a:r>
            <a:rPr lang="en-US" dirty="0"/>
            <a:t>ERICSSON</a:t>
          </a:r>
        </a:p>
      </dgm:t>
    </dgm:pt>
    <dgm:pt modelId="{A23E00A3-F40C-4921-A12C-30A1BA3D264E}" type="parTrans" cxnId="{750FEB61-E602-4F8A-8997-6019301757FF}">
      <dgm:prSet/>
      <dgm:spPr/>
      <dgm:t>
        <a:bodyPr/>
        <a:lstStyle/>
        <a:p>
          <a:endParaRPr lang="en-US"/>
        </a:p>
      </dgm:t>
    </dgm:pt>
    <dgm:pt modelId="{8C8E6A02-DF0D-488D-BBFA-F70A27145572}" type="sibTrans" cxnId="{750FEB61-E602-4F8A-8997-6019301757FF}">
      <dgm:prSet/>
      <dgm:spPr/>
      <dgm:t>
        <a:bodyPr/>
        <a:lstStyle/>
        <a:p>
          <a:endParaRPr lang="en-US"/>
        </a:p>
      </dgm:t>
    </dgm:pt>
    <dgm:pt modelId="{B504E4EE-8BFE-4EBE-9744-F0A094132093}">
      <dgm:prSet phldrT="[Text]"/>
      <dgm:spPr/>
      <dgm:t>
        <a:bodyPr/>
        <a:lstStyle/>
        <a:p>
          <a:r>
            <a:rPr lang="en-US" dirty="0"/>
            <a:t>SCHLUMBERGER</a:t>
          </a:r>
        </a:p>
      </dgm:t>
    </dgm:pt>
    <dgm:pt modelId="{2EFA6056-EA07-4EC4-AFA0-BD77FDE9A016}" type="parTrans" cxnId="{D0CEE425-D60D-4F8E-9471-45D93B135052}">
      <dgm:prSet/>
      <dgm:spPr/>
      <dgm:t>
        <a:bodyPr/>
        <a:lstStyle/>
        <a:p>
          <a:endParaRPr lang="en-US"/>
        </a:p>
      </dgm:t>
    </dgm:pt>
    <dgm:pt modelId="{0E74F38D-2624-4953-B6BD-53A83D2481A6}" type="sibTrans" cxnId="{D0CEE425-D60D-4F8E-9471-45D93B135052}">
      <dgm:prSet/>
      <dgm:spPr/>
      <dgm:t>
        <a:bodyPr/>
        <a:lstStyle/>
        <a:p>
          <a:endParaRPr lang="en-US"/>
        </a:p>
      </dgm:t>
    </dgm:pt>
    <dgm:pt modelId="{3B9151D6-B8FD-4895-9920-95CAA9910620}">
      <dgm:prSet phldrT="[Text]"/>
      <dgm:spPr/>
      <dgm:t>
        <a:bodyPr/>
        <a:lstStyle/>
        <a:p>
          <a:r>
            <a:rPr lang="en-US" dirty="0"/>
            <a:t>MC DONALDS</a:t>
          </a:r>
        </a:p>
      </dgm:t>
    </dgm:pt>
    <dgm:pt modelId="{3B3A53DC-8F57-439F-A5A0-4FB3CC605FBE}" type="parTrans" cxnId="{37D148AE-26CA-4185-8A26-CDBC9755BB6A}">
      <dgm:prSet/>
      <dgm:spPr/>
      <dgm:t>
        <a:bodyPr/>
        <a:lstStyle/>
        <a:p>
          <a:endParaRPr lang="en-US"/>
        </a:p>
      </dgm:t>
    </dgm:pt>
    <dgm:pt modelId="{21E1D91B-2709-4A47-8265-A466EE0819F3}" type="sibTrans" cxnId="{37D148AE-26CA-4185-8A26-CDBC9755BB6A}">
      <dgm:prSet/>
      <dgm:spPr/>
      <dgm:t>
        <a:bodyPr/>
        <a:lstStyle/>
        <a:p>
          <a:endParaRPr lang="en-US"/>
        </a:p>
      </dgm:t>
    </dgm:pt>
    <dgm:pt modelId="{4ED971E8-9333-45A3-8E22-FAF2F4E49904}">
      <dgm:prSet phldrT="[Text]"/>
      <dgm:spPr/>
      <dgm:t>
        <a:bodyPr/>
        <a:lstStyle/>
        <a:p>
          <a:r>
            <a:rPr lang="en-US" dirty="0"/>
            <a:t>TOYOTA (ALJ)</a:t>
          </a:r>
        </a:p>
      </dgm:t>
    </dgm:pt>
    <dgm:pt modelId="{910B11A1-2214-4E0A-8BBF-3B7B31161B2C}" type="parTrans" cxnId="{20DDE37C-76D9-48E1-88FA-84A7211862A0}">
      <dgm:prSet/>
      <dgm:spPr/>
      <dgm:t>
        <a:bodyPr/>
        <a:lstStyle/>
        <a:p>
          <a:endParaRPr lang="en-US"/>
        </a:p>
      </dgm:t>
    </dgm:pt>
    <dgm:pt modelId="{ED0A4450-3B1F-4C50-8018-30475B308E80}" type="sibTrans" cxnId="{20DDE37C-76D9-48E1-88FA-84A7211862A0}">
      <dgm:prSet/>
      <dgm:spPr/>
      <dgm:t>
        <a:bodyPr/>
        <a:lstStyle/>
        <a:p>
          <a:endParaRPr lang="en-US"/>
        </a:p>
      </dgm:t>
    </dgm:pt>
    <dgm:pt modelId="{AD3547E9-EA49-4CB0-B39C-282A887174BF}">
      <dgm:prSet phldrT="[Text]"/>
      <dgm:spPr/>
      <dgm:t>
        <a:bodyPr/>
        <a:lstStyle/>
        <a:p>
          <a:r>
            <a:rPr lang="en-US" dirty="0"/>
            <a:t>MOBILY</a:t>
          </a:r>
        </a:p>
      </dgm:t>
    </dgm:pt>
    <dgm:pt modelId="{82099826-9AAD-4985-9478-2710C5A2C7F6}" type="parTrans" cxnId="{BA124781-E460-45BC-826F-F0E349701FC8}">
      <dgm:prSet/>
      <dgm:spPr/>
      <dgm:t>
        <a:bodyPr/>
        <a:lstStyle/>
        <a:p>
          <a:endParaRPr lang="en-US"/>
        </a:p>
      </dgm:t>
    </dgm:pt>
    <dgm:pt modelId="{B2AAAD8C-469F-462F-897A-FB932EFDC1C5}" type="sibTrans" cxnId="{BA124781-E460-45BC-826F-F0E349701FC8}">
      <dgm:prSet/>
      <dgm:spPr/>
      <dgm:t>
        <a:bodyPr/>
        <a:lstStyle/>
        <a:p>
          <a:endParaRPr lang="en-US"/>
        </a:p>
      </dgm:t>
    </dgm:pt>
    <dgm:pt modelId="{4E5E1046-A272-447A-8C7B-74DCC7CD1963}">
      <dgm:prSet phldrT="[Text]"/>
      <dgm:spPr/>
      <dgm:t>
        <a:bodyPr/>
        <a:lstStyle/>
        <a:p>
          <a:r>
            <a:rPr lang="en-US" dirty="0"/>
            <a:t>ABB</a:t>
          </a:r>
        </a:p>
      </dgm:t>
    </dgm:pt>
    <dgm:pt modelId="{ABF0D6D7-3246-4626-8E67-8DEAB653999C}" type="parTrans" cxnId="{E9B10DB7-BB98-4272-84DA-000595FA5A05}">
      <dgm:prSet/>
      <dgm:spPr/>
      <dgm:t>
        <a:bodyPr/>
        <a:lstStyle/>
        <a:p>
          <a:endParaRPr lang="en-US"/>
        </a:p>
      </dgm:t>
    </dgm:pt>
    <dgm:pt modelId="{E0482CF1-5C5D-4DA4-B699-31898208FC95}" type="sibTrans" cxnId="{E9B10DB7-BB98-4272-84DA-000595FA5A05}">
      <dgm:prSet/>
      <dgm:spPr/>
      <dgm:t>
        <a:bodyPr/>
        <a:lstStyle/>
        <a:p>
          <a:endParaRPr lang="en-US"/>
        </a:p>
      </dgm:t>
    </dgm:pt>
    <dgm:pt modelId="{1BA8DDEA-FFF4-40BB-BDC9-C07D38AFF135}">
      <dgm:prSet phldrT="[Text]"/>
      <dgm:spPr/>
      <dgm:t>
        <a:bodyPr/>
        <a:lstStyle/>
        <a:p>
          <a:r>
            <a:rPr lang="en-US" dirty="0"/>
            <a:t>KING KHALID MASJID</a:t>
          </a:r>
        </a:p>
      </dgm:t>
    </dgm:pt>
    <dgm:pt modelId="{D59BFDB9-8282-4737-8A98-C4BCF1CB4014}" type="parTrans" cxnId="{56004E4A-59D3-48C2-A5B5-9E9631F98A15}">
      <dgm:prSet/>
      <dgm:spPr/>
      <dgm:t>
        <a:bodyPr/>
        <a:lstStyle/>
        <a:p>
          <a:endParaRPr lang="en-US"/>
        </a:p>
      </dgm:t>
    </dgm:pt>
    <dgm:pt modelId="{C84FA43F-A75A-43F4-ABF4-42436B4E8C10}" type="sibTrans" cxnId="{56004E4A-59D3-48C2-A5B5-9E9631F98A15}">
      <dgm:prSet/>
      <dgm:spPr/>
      <dgm:t>
        <a:bodyPr/>
        <a:lstStyle/>
        <a:p>
          <a:endParaRPr lang="en-US"/>
        </a:p>
      </dgm:t>
    </dgm:pt>
    <dgm:pt modelId="{A2160F66-5372-40EE-B4D4-3C8FBD20F8F5}">
      <dgm:prSet phldrT="[Text]"/>
      <dgm:spPr/>
      <dgm:t>
        <a:bodyPr/>
        <a:lstStyle/>
        <a:p>
          <a:r>
            <a:rPr lang="en-US" dirty="0"/>
            <a:t>SAMAMA</a:t>
          </a:r>
        </a:p>
      </dgm:t>
    </dgm:pt>
    <dgm:pt modelId="{B9532AA5-5EB6-4B36-BFBF-9653AE563B3C}" type="parTrans" cxnId="{084D3E32-CBC6-40CA-9CD8-B71234B5A881}">
      <dgm:prSet/>
      <dgm:spPr/>
      <dgm:t>
        <a:bodyPr/>
        <a:lstStyle/>
        <a:p>
          <a:endParaRPr lang="en-US"/>
        </a:p>
      </dgm:t>
    </dgm:pt>
    <dgm:pt modelId="{9D554006-B85B-48BA-A491-04D0845F5907}" type="sibTrans" cxnId="{084D3E32-CBC6-40CA-9CD8-B71234B5A881}">
      <dgm:prSet/>
      <dgm:spPr/>
      <dgm:t>
        <a:bodyPr/>
        <a:lstStyle/>
        <a:p>
          <a:endParaRPr lang="en-US"/>
        </a:p>
      </dgm:t>
    </dgm:pt>
    <dgm:pt modelId="{F0CE0C3F-FF85-4B88-9666-6BD014461931}" type="pres">
      <dgm:prSet presAssocID="{730377F0-3B7E-42E4-AA00-7D0B975FEFFD}" presName="linearFlow" presStyleCnt="0">
        <dgm:presLayoutVars>
          <dgm:dir/>
          <dgm:animLvl val="lvl"/>
          <dgm:resizeHandles val="exact"/>
        </dgm:presLayoutVars>
      </dgm:prSet>
      <dgm:spPr/>
    </dgm:pt>
    <dgm:pt modelId="{6C22D7A8-EA17-4903-AF10-79CAC5531930}" type="pres">
      <dgm:prSet presAssocID="{3622209C-AEB7-4F90-B0D7-7F3946F064E2}" presName="composite" presStyleCnt="0"/>
      <dgm:spPr/>
    </dgm:pt>
    <dgm:pt modelId="{71F47E7D-3307-41FC-8E6D-23C23388533F}" type="pres">
      <dgm:prSet presAssocID="{3622209C-AEB7-4F90-B0D7-7F3946F064E2}" presName="parentText" presStyleLbl="alignNode1" presStyleIdx="0" presStyleCnt="3">
        <dgm:presLayoutVars>
          <dgm:chMax val="1"/>
          <dgm:bulletEnabled val="1"/>
        </dgm:presLayoutVars>
      </dgm:prSet>
      <dgm:spPr/>
    </dgm:pt>
    <dgm:pt modelId="{38B4DC1A-56AF-4658-9F7B-30B9C7D4F4E2}" type="pres">
      <dgm:prSet presAssocID="{3622209C-AEB7-4F90-B0D7-7F3946F064E2}" presName="descendantText" presStyleLbl="alignAcc1" presStyleIdx="0" presStyleCnt="3" custScaleY="100000">
        <dgm:presLayoutVars>
          <dgm:bulletEnabled val="1"/>
        </dgm:presLayoutVars>
      </dgm:prSet>
      <dgm:spPr/>
    </dgm:pt>
    <dgm:pt modelId="{A85EF56B-F33E-4B7D-84D1-AE3514A2E78D}" type="pres">
      <dgm:prSet presAssocID="{0B321303-0C3D-4EC0-8F74-35F2EBDB5D04}" presName="sp" presStyleCnt="0"/>
      <dgm:spPr/>
    </dgm:pt>
    <dgm:pt modelId="{08CBDCA1-4101-41CD-AF7A-C24516253584}" type="pres">
      <dgm:prSet presAssocID="{CD3EB679-D3DC-49C5-8ADF-331550398D03}" presName="composite" presStyleCnt="0"/>
      <dgm:spPr/>
    </dgm:pt>
    <dgm:pt modelId="{E78B8A95-208F-4EEA-B0B1-35DA246B1C12}" type="pres">
      <dgm:prSet presAssocID="{CD3EB679-D3DC-49C5-8ADF-331550398D03}" presName="parentText" presStyleLbl="alignNode1" presStyleIdx="1" presStyleCnt="3">
        <dgm:presLayoutVars>
          <dgm:chMax val="1"/>
          <dgm:bulletEnabled val="1"/>
        </dgm:presLayoutVars>
      </dgm:prSet>
      <dgm:spPr/>
    </dgm:pt>
    <dgm:pt modelId="{D8A4CB72-13A5-4761-AD4F-A9BF4D5F6400}" type="pres">
      <dgm:prSet presAssocID="{CD3EB679-D3DC-49C5-8ADF-331550398D03}" presName="descendantText" presStyleLbl="alignAcc1" presStyleIdx="1" presStyleCnt="3" custLinFactNeighborY="0">
        <dgm:presLayoutVars>
          <dgm:bulletEnabled val="1"/>
        </dgm:presLayoutVars>
      </dgm:prSet>
      <dgm:spPr/>
    </dgm:pt>
    <dgm:pt modelId="{CAC10A09-CCA8-4446-9647-1B833CA7EF38}" type="pres">
      <dgm:prSet presAssocID="{0C614803-3B15-4406-810D-7E29C5919FA4}" presName="sp" presStyleCnt="0"/>
      <dgm:spPr/>
    </dgm:pt>
    <dgm:pt modelId="{EEB9C5D4-56BE-40A6-B320-CC83DD0901A6}" type="pres">
      <dgm:prSet presAssocID="{D262A5D8-9F10-45E0-9AE1-7BA8CB361DA5}" presName="composite" presStyleCnt="0"/>
      <dgm:spPr/>
    </dgm:pt>
    <dgm:pt modelId="{B3DB9307-0742-466A-BE7F-ECF946A2480F}" type="pres">
      <dgm:prSet presAssocID="{D262A5D8-9F10-45E0-9AE1-7BA8CB361DA5}" presName="parentText" presStyleLbl="alignNode1" presStyleIdx="2" presStyleCnt="3">
        <dgm:presLayoutVars>
          <dgm:chMax val="1"/>
          <dgm:bulletEnabled val="1"/>
        </dgm:presLayoutVars>
      </dgm:prSet>
      <dgm:spPr/>
    </dgm:pt>
    <dgm:pt modelId="{530F7A9D-C524-4733-B77F-10F7B506436D}" type="pres">
      <dgm:prSet presAssocID="{D262A5D8-9F10-45E0-9AE1-7BA8CB361DA5}" presName="descendantText" presStyleLbl="alignAcc1" presStyleIdx="2" presStyleCnt="3" custLinFactNeighborY="0">
        <dgm:presLayoutVars>
          <dgm:bulletEnabled val="1"/>
        </dgm:presLayoutVars>
      </dgm:prSet>
      <dgm:spPr/>
    </dgm:pt>
  </dgm:ptLst>
  <dgm:cxnLst>
    <dgm:cxn modelId="{D206CA06-7C18-4E44-954B-FBC74391E022}" srcId="{CD3EB679-D3DC-49C5-8ADF-331550398D03}" destId="{70432717-B8AC-4B90-88E5-F0F16D8F4E94}" srcOrd="0" destOrd="0" parTransId="{44DA0761-5669-4386-9239-4FB09E933695}" sibTransId="{3FE24E13-ECF1-4867-B482-A03B2312E4F0}"/>
    <dgm:cxn modelId="{93AA4C0A-D05E-408F-A8A4-B3C8C71694CD}" type="presOf" srcId="{AD3547E9-EA49-4CB0-B39C-282A887174BF}" destId="{D8A4CB72-13A5-4761-AD4F-A9BF4D5F6400}" srcOrd="0" destOrd="8" presId="urn:microsoft.com/office/officeart/2005/8/layout/chevron2"/>
    <dgm:cxn modelId="{7B22D60D-6DE1-4A50-AB20-3AA5BBBB2AB4}" type="presOf" srcId="{4ED971E8-9333-45A3-8E22-FAF2F4E49904}" destId="{D8A4CB72-13A5-4761-AD4F-A9BF4D5F6400}" srcOrd="0" destOrd="7" presId="urn:microsoft.com/office/officeart/2005/8/layout/chevron2"/>
    <dgm:cxn modelId="{8185150F-9F18-43F0-84FE-9D607DF6DB63}" type="presOf" srcId="{D1164F23-708F-4A85-8662-C9AF1BDB5C2D}" destId="{38B4DC1A-56AF-4658-9F7B-30B9C7D4F4E2}" srcOrd="0" destOrd="9" presId="urn:microsoft.com/office/officeart/2005/8/layout/chevron2"/>
    <dgm:cxn modelId="{DA0BDB1C-1A96-4FD9-ACC7-EE3B4E9780D1}" type="presOf" srcId="{ED2DC6A3-F60C-4759-A0E8-EA2B6CA4FDE1}" destId="{D8A4CB72-13A5-4761-AD4F-A9BF4D5F6400}" srcOrd="0" destOrd="3" presId="urn:microsoft.com/office/officeart/2005/8/layout/chevron2"/>
    <dgm:cxn modelId="{0C61531F-D03E-4D21-A977-EBFF9901F7F4}" srcId="{3622209C-AEB7-4F90-B0D7-7F3946F064E2}" destId="{56FDF2DD-5DC3-4ED1-983C-CE4AC51F2A36}" srcOrd="8" destOrd="0" parTransId="{E23B37AB-538C-4459-8F3D-A5E4F0D1BDD7}" sibTransId="{48CAA8CD-B749-476B-840C-5D7248839E6B}"/>
    <dgm:cxn modelId="{D0CEE425-D60D-4F8E-9471-45D93B135052}" srcId="{CD3EB679-D3DC-49C5-8ADF-331550398D03}" destId="{B504E4EE-8BFE-4EBE-9744-F0A094132093}" srcOrd="5" destOrd="0" parTransId="{2EFA6056-EA07-4EC4-AFA0-BD77FDE9A016}" sibTransId="{0E74F38D-2624-4953-B6BD-53A83D2481A6}"/>
    <dgm:cxn modelId="{9225CF2F-3F16-420D-8188-927BA4980349}" type="presOf" srcId="{5A4D63AE-19D8-4755-A9AB-E9C0F83500FC}" destId="{530F7A9D-C524-4733-B77F-10F7B506436D}" srcOrd="0" destOrd="0" presId="urn:microsoft.com/office/officeart/2005/8/layout/chevron2"/>
    <dgm:cxn modelId="{084D3E32-CBC6-40CA-9CD8-B71234B5A881}" srcId="{D262A5D8-9F10-45E0-9AE1-7BA8CB361DA5}" destId="{A2160F66-5372-40EE-B4D4-3C8FBD20F8F5}" srcOrd="4" destOrd="0" parTransId="{B9532AA5-5EB6-4B36-BFBF-9653AE563B3C}" sibTransId="{9D554006-B85B-48BA-A491-04D0845F5907}"/>
    <dgm:cxn modelId="{E6709B40-9E67-45EF-85F0-31D0A7B462CE}" srcId="{730377F0-3B7E-42E4-AA00-7D0B975FEFFD}" destId="{D262A5D8-9F10-45E0-9AE1-7BA8CB361DA5}" srcOrd="2" destOrd="0" parTransId="{940FDFE8-44E9-46D4-A3E3-A634CB7CAD21}" sibTransId="{E6D017B6-EFFD-4206-BB0C-EB3F64D70FC4}"/>
    <dgm:cxn modelId="{C8B58C60-3423-4BF0-8FD6-E1CF682D61BE}" srcId="{730377F0-3B7E-42E4-AA00-7D0B975FEFFD}" destId="{3622209C-AEB7-4F90-B0D7-7F3946F064E2}" srcOrd="0" destOrd="0" parTransId="{620814ED-416C-438D-AE75-C29F94B013A2}" sibTransId="{0B321303-0C3D-4EC0-8F74-35F2EBDB5D04}"/>
    <dgm:cxn modelId="{18B55141-AE68-4467-9F8F-24F78015E8DA}" srcId="{3622209C-AEB7-4F90-B0D7-7F3946F064E2}" destId="{2F830920-6546-47DD-85A4-43CAB02747E8}" srcOrd="7" destOrd="0" parTransId="{DC4719F9-A9B1-4261-B312-44E7A902FC4D}" sibTransId="{3FEA6AC4-C024-4487-8B79-7562ADB6D717}"/>
    <dgm:cxn modelId="{1AEA7241-ECED-4FF5-9AA1-29FD9087CBEC}" srcId="{CD3EB679-D3DC-49C5-8ADF-331550398D03}" destId="{6CA13B24-DA91-40B9-899A-74E41D585D93}" srcOrd="9" destOrd="0" parTransId="{5CB7481D-2529-43EC-AB50-08054C711292}" sibTransId="{F64A7891-275C-4B21-9A30-5F954D49E25D}"/>
    <dgm:cxn modelId="{750FEB61-E602-4F8A-8997-6019301757FF}" srcId="{CD3EB679-D3DC-49C5-8ADF-331550398D03}" destId="{CEAC96B5-314E-4D55-A9B9-CB434B50FF6A}" srcOrd="4" destOrd="0" parTransId="{A23E00A3-F40C-4921-A12C-30A1BA3D264E}" sibTransId="{8C8E6A02-DF0D-488D-BBFA-F70A27145572}"/>
    <dgm:cxn modelId="{8C9F0044-695B-4DE7-AD85-E0E470AAE41A}" type="presOf" srcId="{CEAC96B5-314E-4D55-A9B9-CB434B50FF6A}" destId="{D8A4CB72-13A5-4761-AD4F-A9BF4D5F6400}" srcOrd="0" destOrd="4" presId="urn:microsoft.com/office/officeart/2005/8/layout/chevron2"/>
    <dgm:cxn modelId="{05451666-7C8F-4E41-A98C-FEBA1A2316B0}" type="presOf" srcId="{B504E4EE-8BFE-4EBE-9744-F0A094132093}" destId="{D8A4CB72-13A5-4761-AD4F-A9BF4D5F6400}" srcOrd="0" destOrd="5" presId="urn:microsoft.com/office/officeart/2005/8/layout/chevron2"/>
    <dgm:cxn modelId="{56004E4A-59D3-48C2-A5B5-9E9631F98A15}" srcId="{D262A5D8-9F10-45E0-9AE1-7BA8CB361DA5}" destId="{1BA8DDEA-FFF4-40BB-BDC9-C07D38AFF135}" srcOrd="3" destOrd="0" parTransId="{D59BFDB9-8282-4737-8A98-C4BCF1CB4014}" sibTransId="{C84FA43F-A75A-43F4-ABF4-42436B4E8C10}"/>
    <dgm:cxn modelId="{32EEEE4A-EDA9-41BF-959F-70A3AA5E27E7}" srcId="{3622209C-AEB7-4F90-B0D7-7F3946F064E2}" destId="{A85BE3F3-1D79-42D6-BA8C-DFCFB588573E}" srcOrd="4" destOrd="0" parTransId="{F1720D3A-5C88-41ED-9088-CF49E26D2826}" sibTransId="{61124E88-2120-4AE8-A083-6A2DC9AEEEB9}"/>
    <dgm:cxn modelId="{E2A4114B-FA74-4CE4-AA91-84B9888666CD}" type="presOf" srcId="{B908E990-1973-47AD-A9A0-2C866D918E0F}" destId="{D8A4CB72-13A5-4761-AD4F-A9BF4D5F6400}" srcOrd="0" destOrd="1" presId="urn:microsoft.com/office/officeart/2005/8/layout/chevron2"/>
    <dgm:cxn modelId="{8C10D44B-6763-4DDF-B7CA-5FEA0B1730E9}" srcId="{CD3EB679-D3DC-49C5-8ADF-331550398D03}" destId="{154EE682-5604-4F59-B7C6-88AA01C09BFC}" srcOrd="2" destOrd="0" parTransId="{53BD72B0-42F0-4590-8139-74C9DF3B2EE5}" sibTransId="{E3FBBA10-3DD7-4AA9-A3EB-5A1009420C64}"/>
    <dgm:cxn modelId="{09D3476D-1892-440A-B847-58AA677FD3C0}" type="presOf" srcId="{D262A5D8-9F10-45E0-9AE1-7BA8CB361DA5}" destId="{B3DB9307-0742-466A-BE7F-ECF946A2480F}" srcOrd="0" destOrd="0" presId="urn:microsoft.com/office/officeart/2005/8/layout/chevron2"/>
    <dgm:cxn modelId="{38BEF455-BF8E-40F3-9043-FBA790775355}" srcId="{D262A5D8-9F10-45E0-9AE1-7BA8CB361DA5}" destId="{5A4D63AE-19D8-4755-A9AB-E9C0F83500FC}" srcOrd="0" destOrd="0" parTransId="{9BEEC234-9CDC-42D5-BE98-1B9C4041ED1E}" sibTransId="{87965467-FB37-459E-A46B-8D34317BBFC3}"/>
    <dgm:cxn modelId="{1B139E56-B256-46A9-B305-2F2E80306174}" type="presOf" srcId="{2F830920-6546-47DD-85A4-43CAB02747E8}" destId="{38B4DC1A-56AF-4658-9F7B-30B9C7D4F4E2}" srcOrd="0" destOrd="7" presId="urn:microsoft.com/office/officeart/2005/8/layout/chevron2"/>
    <dgm:cxn modelId="{65B6F077-DC2E-4F6E-A0FD-59C8FE373AB4}" type="presOf" srcId="{C1D05C53-6FAC-4117-8405-8C9951222166}" destId="{38B4DC1A-56AF-4658-9F7B-30B9C7D4F4E2}" srcOrd="0" destOrd="0" presId="urn:microsoft.com/office/officeart/2005/8/layout/chevron2"/>
    <dgm:cxn modelId="{20DDE37C-76D9-48E1-88FA-84A7211862A0}" srcId="{CD3EB679-D3DC-49C5-8ADF-331550398D03}" destId="{4ED971E8-9333-45A3-8E22-FAF2F4E49904}" srcOrd="7" destOrd="0" parTransId="{910B11A1-2214-4E0A-8BBF-3B7B31161B2C}" sibTransId="{ED0A4450-3B1F-4C50-8018-30475B308E80}"/>
    <dgm:cxn modelId="{BA124781-E460-45BC-826F-F0E349701FC8}" srcId="{CD3EB679-D3DC-49C5-8ADF-331550398D03}" destId="{AD3547E9-EA49-4CB0-B39C-282A887174BF}" srcOrd="8" destOrd="0" parTransId="{82099826-9AAD-4985-9478-2710C5A2C7F6}" sibTransId="{B2AAAD8C-469F-462F-897A-FB932EFDC1C5}"/>
    <dgm:cxn modelId="{3B256985-FC34-4187-AE81-0DF59FB9A5CB}" type="presOf" srcId="{1BA8DDEA-FFF4-40BB-BDC9-C07D38AFF135}" destId="{530F7A9D-C524-4733-B77F-10F7B506436D}" srcOrd="0" destOrd="3" presId="urn:microsoft.com/office/officeart/2005/8/layout/chevron2"/>
    <dgm:cxn modelId="{D6046A85-F0EA-44E5-A68D-2DE85AD2AAA5}" srcId="{3622209C-AEB7-4F90-B0D7-7F3946F064E2}" destId="{BDFB97F1-208C-42AD-83D0-420ED2BF4A48}" srcOrd="3" destOrd="0" parTransId="{D814BAB8-5924-49E2-8039-F39E79256A6E}" sibTransId="{48CB347A-3DE3-4253-A729-4F0B633F68AC}"/>
    <dgm:cxn modelId="{AD2EEB8B-2A19-4EE0-A35E-38A1CE3D5867}" type="presOf" srcId="{A20392C7-766A-436A-BE1F-96AAF5FE78FB}" destId="{38B4DC1A-56AF-4658-9F7B-30B9C7D4F4E2}" srcOrd="0" destOrd="1" presId="urn:microsoft.com/office/officeart/2005/8/layout/chevron2"/>
    <dgm:cxn modelId="{75E41791-55EA-46DE-A0E1-3E14BFB21E4B}" srcId="{CD3EB679-D3DC-49C5-8ADF-331550398D03}" destId="{B908E990-1973-47AD-A9A0-2C866D918E0F}" srcOrd="1" destOrd="0" parTransId="{6BA07AC8-4934-40BB-B62F-3EF5B26FC212}" sibTransId="{E5EF3ED7-A011-4AB2-BE5C-FF9B961E1CC4}"/>
    <dgm:cxn modelId="{826F9093-F57C-47A5-A0CB-4A51492A9CBE}" srcId="{3622209C-AEB7-4F90-B0D7-7F3946F064E2}" destId="{EBBC0DF8-9C6B-436F-9EC3-C78C314E1145}" srcOrd="2" destOrd="0" parTransId="{483A6FCA-7EF0-4A9B-BD1C-4ED040BFF485}" sibTransId="{EA2D2299-E20F-46AA-B695-A9FCB3A31718}"/>
    <dgm:cxn modelId="{D7869393-AECE-4B04-B6CF-2A204E5D858C}" srcId="{3622209C-AEB7-4F90-B0D7-7F3946F064E2}" destId="{A20392C7-766A-436A-BE1F-96AAF5FE78FB}" srcOrd="1" destOrd="0" parTransId="{17FE2726-D23D-48AF-95C8-B93A64B5D0C5}" sibTransId="{0275BCD5-4D0D-4D63-BA6F-3FB79C020E49}"/>
    <dgm:cxn modelId="{24FDC093-81B5-444A-84EE-EF01162D7B1E}" srcId="{3622209C-AEB7-4F90-B0D7-7F3946F064E2}" destId="{F61F0C05-4980-4394-8AC3-D01C4A5973F7}" srcOrd="5" destOrd="0" parTransId="{E5D9351A-A249-47EB-96D9-B8DC01F66BD0}" sibTransId="{F251A5A7-B35D-45E1-980F-CD6B859B7621}"/>
    <dgm:cxn modelId="{BE6A4A95-6E9C-45BB-97C2-559BA1D2C0B6}" type="presOf" srcId="{F22600A8-D711-48C3-9D4B-E5E9332BA3EA}" destId="{38B4DC1A-56AF-4658-9F7B-30B9C7D4F4E2}" srcOrd="0" destOrd="6" presId="urn:microsoft.com/office/officeart/2005/8/layout/chevron2"/>
    <dgm:cxn modelId="{055A0899-4C03-48C2-9992-A9815FFE28DB}" type="presOf" srcId="{BDFB97F1-208C-42AD-83D0-420ED2BF4A48}" destId="{38B4DC1A-56AF-4658-9F7B-30B9C7D4F4E2}" srcOrd="0" destOrd="3" presId="urn:microsoft.com/office/officeart/2005/8/layout/chevron2"/>
    <dgm:cxn modelId="{D31ADB9E-B7E6-4A4B-B5E8-3B34E704D274}" srcId="{3622209C-AEB7-4F90-B0D7-7F3946F064E2}" destId="{D1164F23-708F-4A85-8662-C9AF1BDB5C2D}" srcOrd="9" destOrd="0" parTransId="{25A861B8-FD95-4C26-9C8C-7F2C7D236838}" sibTransId="{CE63363C-2574-40B7-B825-998C72AD3ADA}"/>
    <dgm:cxn modelId="{CCF036AA-A1CA-4112-BB66-B4CDC5E8F4E4}" srcId="{D262A5D8-9F10-45E0-9AE1-7BA8CB361DA5}" destId="{1B7CF053-04FA-46A5-9730-F63D45A80470}" srcOrd="1" destOrd="0" parTransId="{2645D0E7-799E-4813-9B1E-8C9164F32B2C}" sibTransId="{69017018-8CF3-433B-AA8E-41B3319F8E84}"/>
    <dgm:cxn modelId="{37D148AE-26CA-4185-8A26-CDBC9755BB6A}" srcId="{CD3EB679-D3DC-49C5-8ADF-331550398D03}" destId="{3B9151D6-B8FD-4895-9920-95CAA9910620}" srcOrd="6" destOrd="0" parTransId="{3B3A53DC-8F57-439F-A5A0-4FB3CC605FBE}" sibTransId="{21E1D91B-2709-4A47-8265-A466EE0819F3}"/>
    <dgm:cxn modelId="{11F370B1-FD08-406B-93A6-1D8F0727433E}" type="presOf" srcId="{6CA13B24-DA91-40B9-899A-74E41D585D93}" destId="{D8A4CB72-13A5-4761-AD4F-A9BF4D5F6400}" srcOrd="0" destOrd="9" presId="urn:microsoft.com/office/officeart/2005/8/layout/chevron2"/>
    <dgm:cxn modelId="{E9B10DB7-BB98-4272-84DA-000595FA5A05}" srcId="{D262A5D8-9F10-45E0-9AE1-7BA8CB361DA5}" destId="{4E5E1046-A272-447A-8C7B-74DCC7CD1963}" srcOrd="2" destOrd="0" parTransId="{ABF0D6D7-3246-4626-8E67-8DEAB653999C}" sibTransId="{E0482CF1-5C5D-4DA4-B699-31898208FC95}"/>
    <dgm:cxn modelId="{30BE95BE-745D-4FED-8B75-922746B99978}" type="presOf" srcId="{56FDF2DD-5DC3-4ED1-983C-CE4AC51F2A36}" destId="{38B4DC1A-56AF-4658-9F7B-30B9C7D4F4E2}" srcOrd="0" destOrd="8" presId="urn:microsoft.com/office/officeart/2005/8/layout/chevron2"/>
    <dgm:cxn modelId="{FC15E7BE-0C22-4854-B28E-F0D854345CE3}" type="presOf" srcId="{1B7CF053-04FA-46A5-9730-F63D45A80470}" destId="{530F7A9D-C524-4733-B77F-10F7B506436D}" srcOrd="0" destOrd="1" presId="urn:microsoft.com/office/officeart/2005/8/layout/chevron2"/>
    <dgm:cxn modelId="{4E4CECC0-CE81-4BF0-A0E9-9D53AEE29EA8}" type="presOf" srcId="{3622209C-AEB7-4F90-B0D7-7F3946F064E2}" destId="{71F47E7D-3307-41FC-8E6D-23C23388533F}" srcOrd="0" destOrd="0" presId="urn:microsoft.com/office/officeart/2005/8/layout/chevron2"/>
    <dgm:cxn modelId="{9ECA13C3-1C81-4213-B5BE-6D378625F455}" type="presOf" srcId="{A85BE3F3-1D79-42D6-BA8C-DFCFB588573E}" destId="{38B4DC1A-56AF-4658-9F7B-30B9C7D4F4E2}" srcOrd="0" destOrd="4" presId="urn:microsoft.com/office/officeart/2005/8/layout/chevron2"/>
    <dgm:cxn modelId="{45F61BCA-AE1E-46C8-99CB-3ABB04C73D9C}" srcId="{730377F0-3B7E-42E4-AA00-7D0B975FEFFD}" destId="{CD3EB679-D3DC-49C5-8ADF-331550398D03}" srcOrd="1" destOrd="0" parTransId="{064B2B7A-D9CF-4016-861F-BC0C3351BC14}" sibTransId="{0C614803-3B15-4406-810D-7E29C5919FA4}"/>
    <dgm:cxn modelId="{D22058CC-74E2-4E46-B501-92016BF50F06}" type="presOf" srcId="{CD3EB679-D3DC-49C5-8ADF-331550398D03}" destId="{E78B8A95-208F-4EEA-B0B1-35DA246B1C12}" srcOrd="0" destOrd="0" presId="urn:microsoft.com/office/officeart/2005/8/layout/chevron2"/>
    <dgm:cxn modelId="{6F78D6D0-566F-4135-BC6E-DEA290BB01F2}" type="presOf" srcId="{4E5E1046-A272-447A-8C7B-74DCC7CD1963}" destId="{530F7A9D-C524-4733-B77F-10F7B506436D}" srcOrd="0" destOrd="2" presId="urn:microsoft.com/office/officeart/2005/8/layout/chevron2"/>
    <dgm:cxn modelId="{BC3A75D1-6F06-49E6-A2CA-884967A1C505}" srcId="{3622209C-AEB7-4F90-B0D7-7F3946F064E2}" destId="{C1D05C53-6FAC-4117-8405-8C9951222166}" srcOrd="0" destOrd="0" parTransId="{390FF521-BF1B-4486-A1A5-85D77F3EA84D}" sibTransId="{7037B09E-E63B-42CC-ADC5-89A0A8F534ED}"/>
    <dgm:cxn modelId="{E62C24DA-7BF7-47E4-BEA5-B14624DCBAEF}" srcId="{3622209C-AEB7-4F90-B0D7-7F3946F064E2}" destId="{F22600A8-D711-48C3-9D4B-E5E9332BA3EA}" srcOrd="6" destOrd="0" parTransId="{8EE930EB-57F1-46E1-93C3-D054E9712639}" sibTransId="{3570B650-F482-4DB6-A8B2-C94E5CBE04FA}"/>
    <dgm:cxn modelId="{7DF4A2DB-83EF-488C-9D15-8B9D5D8E981D}" type="presOf" srcId="{70432717-B8AC-4B90-88E5-F0F16D8F4E94}" destId="{D8A4CB72-13A5-4761-AD4F-A9BF4D5F6400}" srcOrd="0" destOrd="0" presId="urn:microsoft.com/office/officeart/2005/8/layout/chevron2"/>
    <dgm:cxn modelId="{F27283DD-EB4E-4117-927C-386E2D07CA75}" type="presOf" srcId="{A2160F66-5372-40EE-B4D4-3C8FBD20F8F5}" destId="{530F7A9D-C524-4733-B77F-10F7B506436D}" srcOrd="0" destOrd="4" presId="urn:microsoft.com/office/officeart/2005/8/layout/chevron2"/>
    <dgm:cxn modelId="{51258CE4-B677-4804-963E-35F3EE53E76D}" type="presOf" srcId="{3B9151D6-B8FD-4895-9920-95CAA9910620}" destId="{D8A4CB72-13A5-4761-AD4F-A9BF4D5F6400}" srcOrd="0" destOrd="6" presId="urn:microsoft.com/office/officeart/2005/8/layout/chevron2"/>
    <dgm:cxn modelId="{603391E4-75EB-4261-8683-294E3A463581}" type="presOf" srcId="{F61F0C05-4980-4394-8AC3-D01C4A5973F7}" destId="{38B4DC1A-56AF-4658-9F7B-30B9C7D4F4E2}" srcOrd="0" destOrd="5" presId="urn:microsoft.com/office/officeart/2005/8/layout/chevron2"/>
    <dgm:cxn modelId="{2B845EED-403E-476E-B42A-D711DC643B34}" type="presOf" srcId="{EBBC0DF8-9C6B-436F-9EC3-C78C314E1145}" destId="{38B4DC1A-56AF-4658-9F7B-30B9C7D4F4E2}" srcOrd="0" destOrd="2" presId="urn:microsoft.com/office/officeart/2005/8/layout/chevron2"/>
    <dgm:cxn modelId="{06743EF4-1A6F-44BE-AB19-A90462108FB7}" type="presOf" srcId="{730377F0-3B7E-42E4-AA00-7D0B975FEFFD}" destId="{F0CE0C3F-FF85-4B88-9666-6BD014461931}" srcOrd="0" destOrd="0" presId="urn:microsoft.com/office/officeart/2005/8/layout/chevron2"/>
    <dgm:cxn modelId="{F5DE90FC-FED1-4EAC-ADE6-020CAC9A3864}" srcId="{CD3EB679-D3DC-49C5-8ADF-331550398D03}" destId="{ED2DC6A3-F60C-4759-A0E8-EA2B6CA4FDE1}" srcOrd="3" destOrd="0" parTransId="{50C5C1AB-6AB2-4467-83C4-D8F36F9B0AAE}" sibTransId="{EE517E0A-6531-440A-BE38-F33A0EA2D58E}"/>
    <dgm:cxn modelId="{842764FF-9DB3-49A7-A633-1152F852064C}" type="presOf" srcId="{154EE682-5604-4F59-B7C6-88AA01C09BFC}" destId="{D8A4CB72-13A5-4761-AD4F-A9BF4D5F6400}" srcOrd="0" destOrd="2" presId="urn:microsoft.com/office/officeart/2005/8/layout/chevron2"/>
    <dgm:cxn modelId="{1AE052E5-C0F4-4250-A947-3457426C1203}" type="presParOf" srcId="{F0CE0C3F-FF85-4B88-9666-6BD014461931}" destId="{6C22D7A8-EA17-4903-AF10-79CAC5531930}" srcOrd="0" destOrd="0" presId="urn:microsoft.com/office/officeart/2005/8/layout/chevron2"/>
    <dgm:cxn modelId="{74AB0332-525C-4BFC-8737-3C8312C0FD70}" type="presParOf" srcId="{6C22D7A8-EA17-4903-AF10-79CAC5531930}" destId="{71F47E7D-3307-41FC-8E6D-23C23388533F}" srcOrd="0" destOrd="0" presId="urn:microsoft.com/office/officeart/2005/8/layout/chevron2"/>
    <dgm:cxn modelId="{1722507F-5596-4450-B4FA-C69A38BE2447}" type="presParOf" srcId="{6C22D7A8-EA17-4903-AF10-79CAC5531930}" destId="{38B4DC1A-56AF-4658-9F7B-30B9C7D4F4E2}" srcOrd="1" destOrd="0" presId="urn:microsoft.com/office/officeart/2005/8/layout/chevron2"/>
    <dgm:cxn modelId="{C4CC9DB9-5ECA-4E65-A30F-1446A6BB8F26}" type="presParOf" srcId="{F0CE0C3F-FF85-4B88-9666-6BD014461931}" destId="{A85EF56B-F33E-4B7D-84D1-AE3514A2E78D}" srcOrd="1" destOrd="0" presId="urn:microsoft.com/office/officeart/2005/8/layout/chevron2"/>
    <dgm:cxn modelId="{1D9EE802-1672-438F-94CA-79931EC2C1E1}" type="presParOf" srcId="{F0CE0C3F-FF85-4B88-9666-6BD014461931}" destId="{08CBDCA1-4101-41CD-AF7A-C24516253584}" srcOrd="2" destOrd="0" presId="urn:microsoft.com/office/officeart/2005/8/layout/chevron2"/>
    <dgm:cxn modelId="{5B326067-BEAB-47FC-85AD-2CC5E5D5B3F9}" type="presParOf" srcId="{08CBDCA1-4101-41CD-AF7A-C24516253584}" destId="{E78B8A95-208F-4EEA-B0B1-35DA246B1C12}" srcOrd="0" destOrd="0" presId="urn:microsoft.com/office/officeart/2005/8/layout/chevron2"/>
    <dgm:cxn modelId="{A70135DA-7F1F-4718-876B-959D0D82E436}" type="presParOf" srcId="{08CBDCA1-4101-41CD-AF7A-C24516253584}" destId="{D8A4CB72-13A5-4761-AD4F-A9BF4D5F6400}" srcOrd="1" destOrd="0" presId="urn:microsoft.com/office/officeart/2005/8/layout/chevron2"/>
    <dgm:cxn modelId="{E75C0AEA-A007-402C-8921-25AA6BD2449B}" type="presParOf" srcId="{F0CE0C3F-FF85-4B88-9666-6BD014461931}" destId="{CAC10A09-CCA8-4446-9647-1B833CA7EF38}" srcOrd="3" destOrd="0" presId="urn:microsoft.com/office/officeart/2005/8/layout/chevron2"/>
    <dgm:cxn modelId="{2FB770A5-42DC-4C99-A439-5764484D8F21}" type="presParOf" srcId="{F0CE0C3F-FF85-4B88-9666-6BD014461931}" destId="{EEB9C5D4-56BE-40A6-B320-CC83DD0901A6}" srcOrd="4" destOrd="0" presId="urn:microsoft.com/office/officeart/2005/8/layout/chevron2"/>
    <dgm:cxn modelId="{AE62B378-EA6F-4E5E-99F0-969007DD5185}" type="presParOf" srcId="{EEB9C5D4-56BE-40A6-B320-CC83DD0901A6}" destId="{B3DB9307-0742-466A-BE7F-ECF946A2480F}" srcOrd="0" destOrd="0" presId="urn:microsoft.com/office/officeart/2005/8/layout/chevron2"/>
    <dgm:cxn modelId="{17009E7D-E452-4578-939B-EDFCE3EBDFFA}" type="presParOf" srcId="{EEB9C5D4-56BE-40A6-B320-CC83DD0901A6}" destId="{530F7A9D-C524-4733-B77F-10F7B506436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51AE77-60D1-430A-8592-8366BCC711BF}">
      <dsp:nvSpPr>
        <dsp:cNvPr id="0" name=""/>
        <dsp:cNvSpPr/>
      </dsp:nvSpPr>
      <dsp:spPr>
        <a:xfrm>
          <a:off x="0" y="1626"/>
          <a:ext cx="6096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952604-A204-4B30-85A4-022B3D3AFB9A}">
      <dsp:nvSpPr>
        <dsp:cNvPr id="0" name=""/>
        <dsp:cNvSpPr/>
      </dsp:nvSpPr>
      <dsp:spPr>
        <a:xfrm>
          <a:off x="0" y="1626"/>
          <a:ext cx="6096000" cy="554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a. Surveillance solution for high value assets.</a:t>
          </a:r>
        </a:p>
      </dsp:txBody>
      <dsp:txXfrm>
        <a:off x="0" y="1626"/>
        <a:ext cx="6096000" cy="554771"/>
      </dsp:txXfrm>
    </dsp:sp>
    <dsp:sp modelId="{CF49697E-498F-4561-A0A4-49D5110C1C63}">
      <dsp:nvSpPr>
        <dsp:cNvPr id="0" name=""/>
        <dsp:cNvSpPr/>
      </dsp:nvSpPr>
      <dsp:spPr>
        <a:xfrm>
          <a:off x="0" y="556398"/>
          <a:ext cx="6096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D8B300-5F24-4747-AFAD-04C86C7D5902}">
      <dsp:nvSpPr>
        <dsp:cNvPr id="0" name=""/>
        <dsp:cNvSpPr/>
      </dsp:nvSpPr>
      <dsp:spPr>
        <a:xfrm>
          <a:off x="0" y="556398"/>
          <a:ext cx="6096000" cy="554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b. Surveillance solution for military</a:t>
          </a:r>
        </a:p>
      </dsp:txBody>
      <dsp:txXfrm>
        <a:off x="0" y="556398"/>
        <a:ext cx="6096000" cy="554771"/>
      </dsp:txXfrm>
    </dsp:sp>
    <dsp:sp modelId="{D19E7191-BA92-429F-850B-E212DAE39154}">
      <dsp:nvSpPr>
        <dsp:cNvPr id="0" name=""/>
        <dsp:cNvSpPr/>
      </dsp:nvSpPr>
      <dsp:spPr>
        <a:xfrm>
          <a:off x="0" y="1111170"/>
          <a:ext cx="6096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36107-927A-4C40-9851-A57F70248496}">
      <dsp:nvSpPr>
        <dsp:cNvPr id="0" name=""/>
        <dsp:cNvSpPr/>
      </dsp:nvSpPr>
      <dsp:spPr>
        <a:xfrm>
          <a:off x="0" y="1111170"/>
          <a:ext cx="6096000" cy="554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c. Surveillance solution for crowd management</a:t>
          </a:r>
        </a:p>
      </dsp:txBody>
      <dsp:txXfrm>
        <a:off x="0" y="1111170"/>
        <a:ext cx="6096000" cy="554771"/>
      </dsp:txXfrm>
    </dsp:sp>
    <dsp:sp modelId="{228AC981-8AC1-43D8-8DBC-EB225877CDBD}">
      <dsp:nvSpPr>
        <dsp:cNvPr id="0" name=""/>
        <dsp:cNvSpPr/>
      </dsp:nvSpPr>
      <dsp:spPr>
        <a:xfrm>
          <a:off x="0" y="1665942"/>
          <a:ext cx="6096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3A1651-5A6C-4CB5-A3FA-C0241E0F357F}">
      <dsp:nvSpPr>
        <dsp:cNvPr id="0" name=""/>
        <dsp:cNvSpPr/>
      </dsp:nvSpPr>
      <dsp:spPr>
        <a:xfrm>
          <a:off x="0" y="1665942"/>
          <a:ext cx="6096000" cy="554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d. Surveillance solution for Residential areas.</a:t>
          </a:r>
        </a:p>
      </dsp:txBody>
      <dsp:txXfrm>
        <a:off x="0" y="1665942"/>
        <a:ext cx="6096000" cy="554771"/>
      </dsp:txXfrm>
    </dsp:sp>
    <dsp:sp modelId="{8D938E13-B7D1-4DB5-88AB-2E1DF07284F4}">
      <dsp:nvSpPr>
        <dsp:cNvPr id="0" name=""/>
        <dsp:cNvSpPr/>
      </dsp:nvSpPr>
      <dsp:spPr>
        <a:xfrm>
          <a:off x="0" y="2220713"/>
          <a:ext cx="6096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25486-5927-4E32-8F11-3075C417B4D6}">
      <dsp:nvSpPr>
        <dsp:cNvPr id="0" name=""/>
        <dsp:cNvSpPr/>
      </dsp:nvSpPr>
      <dsp:spPr>
        <a:xfrm>
          <a:off x="0" y="2220713"/>
          <a:ext cx="6096000" cy="554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kern="1200" dirty="0">
              <a:solidFill>
                <a:schemeClr val="bg1"/>
              </a:solidFill>
            </a:rPr>
            <a:t>e. Surveillance solutions for </a:t>
          </a:r>
          <a:r>
            <a:rPr lang="fr-FR" sz="1600" kern="1200" dirty="0" err="1">
              <a:solidFill>
                <a:schemeClr val="bg1"/>
              </a:solidFill>
            </a:rPr>
            <a:t>Masjids</a:t>
          </a:r>
          <a:endParaRPr lang="en-US" sz="1600" kern="1200" dirty="0">
            <a:solidFill>
              <a:schemeClr val="bg1"/>
            </a:solidFill>
          </a:endParaRPr>
        </a:p>
      </dsp:txBody>
      <dsp:txXfrm>
        <a:off x="0" y="2220713"/>
        <a:ext cx="6096000" cy="554771"/>
      </dsp:txXfrm>
    </dsp:sp>
    <dsp:sp modelId="{97A94358-C6B0-4733-AD62-36BEA1CEFC0C}">
      <dsp:nvSpPr>
        <dsp:cNvPr id="0" name=""/>
        <dsp:cNvSpPr/>
      </dsp:nvSpPr>
      <dsp:spPr>
        <a:xfrm>
          <a:off x="0" y="2775485"/>
          <a:ext cx="6096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64F917-D777-4688-84C1-29175B8E802B}">
      <dsp:nvSpPr>
        <dsp:cNvPr id="0" name=""/>
        <dsp:cNvSpPr/>
      </dsp:nvSpPr>
      <dsp:spPr>
        <a:xfrm>
          <a:off x="0" y="2775485"/>
          <a:ext cx="6096000" cy="554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f. Surveillance solution for malls.</a:t>
          </a:r>
        </a:p>
      </dsp:txBody>
      <dsp:txXfrm>
        <a:off x="0" y="2775485"/>
        <a:ext cx="6096000" cy="5547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C37AB-AA54-480A-B832-BBCFE8F856F5}">
      <dsp:nvSpPr>
        <dsp:cNvPr id="0" name=""/>
        <dsp:cNvSpPr/>
      </dsp:nvSpPr>
      <dsp:spPr>
        <a:xfrm rot="10800000">
          <a:off x="1014330" y="1393"/>
          <a:ext cx="3369030" cy="662961"/>
        </a:xfrm>
        <a:prstGeom prst="homePlate">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347"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Legacy Data Center</a:t>
          </a:r>
        </a:p>
      </dsp:txBody>
      <dsp:txXfrm rot="10800000">
        <a:off x="1180070" y="1393"/>
        <a:ext cx="3203290" cy="662961"/>
      </dsp:txXfrm>
    </dsp:sp>
    <dsp:sp modelId="{260EC1E0-DF10-4432-A6E7-0A454797B63A}">
      <dsp:nvSpPr>
        <dsp:cNvPr id="0" name=""/>
        <dsp:cNvSpPr/>
      </dsp:nvSpPr>
      <dsp:spPr>
        <a:xfrm>
          <a:off x="682850" y="1393"/>
          <a:ext cx="662961" cy="66296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9A598A-3AC7-4720-80CF-7B36B5A396E0}">
      <dsp:nvSpPr>
        <dsp:cNvPr id="0" name=""/>
        <dsp:cNvSpPr/>
      </dsp:nvSpPr>
      <dsp:spPr>
        <a:xfrm rot="10800000">
          <a:off x="1014330" y="862253"/>
          <a:ext cx="3369030" cy="662961"/>
        </a:xfrm>
        <a:prstGeom prst="homePlate">
          <a:avLst/>
        </a:prstGeom>
        <a:solidFill>
          <a:srgbClr val="FFAB40">
            <a:lumMod val="75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347"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rgbClr val="FFFFFF"/>
              </a:solidFill>
              <a:latin typeface="Arial"/>
              <a:ea typeface="+mn-ea"/>
              <a:cs typeface="+mn-cs"/>
            </a:rPr>
            <a:t>Modular Data Center</a:t>
          </a:r>
        </a:p>
      </dsp:txBody>
      <dsp:txXfrm rot="10800000">
        <a:off x="1180070" y="862253"/>
        <a:ext cx="3203290" cy="662961"/>
      </dsp:txXfrm>
    </dsp:sp>
    <dsp:sp modelId="{DCAE36CE-9B98-4D26-8C72-0FAA5F6D052F}">
      <dsp:nvSpPr>
        <dsp:cNvPr id="0" name=""/>
        <dsp:cNvSpPr/>
      </dsp:nvSpPr>
      <dsp:spPr>
        <a:xfrm>
          <a:off x="682850" y="862253"/>
          <a:ext cx="662961" cy="66296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AF342-BE26-48A7-8BC4-7994B2599943}">
      <dsp:nvSpPr>
        <dsp:cNvPr id="0" name=""/>
        <dsp:cNvSpPr/>
      </dsp:nvSpPr>
      <dsp:spPr>
        <a:xfrm rot="10800000">
          <a:off x="1014330" y="1723113"/>
          <a:ext cx="3369030" cy="662961"/>
        </a:xfrm>
        <a:prstGeom prst="homePlate">
          <a:avLst/>
        </a:prstGeom>
        <a:solidFill>
          <a:srgbClr val="FFAB40">
            <a:lumMod val="75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347"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rgbClr val="FFFFFF"/>
              </a:solidFill>
              <a:latin typeface="Arial"/>
              <a:ea typeface="+mn-ea"/>
              <a:cs typeface="+mn-cs"/>
            </a:rPr>
            <a:t>Container Data Center</a:t>
          </a:r>
        </a:p>
      </dsp:txBody>
      <dsp:txXfrm rot="10800000">
        <a:off x="1180070" y="1723113"/>
        <a:ext cx="3203290" cy="662961"/>
      </dsp:txXfrm>
    </dsp:sp>
    <dsp:sp modelId="{63458F74-ED1F-407A-94E8-487212B3D318}">
      <dsp:nvSpPr>
        <dsp:cNvPr id="0" name=""/>
        <dsp:cNvSpPr/>
      </dsp:nvSpPr>
      <dsp:spPr>
        <a:xfrm>
          <a:off x="682850" y="1723113"/>
          <a:ext cx="662961" cy="66296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C1E2E-4CEA-4398-A89B-5A2251A78592}">
      <dsp:nvSpPr>
        <dsp:cNvPr id="0" name=""/>
        <dsp:cNvSpPr/>
      </dsp:nvSpPr>
      <dsp:spPr>
        <a:xfrm rot="10800000">
          <a:off x="1014330" y="2583973"/>
          <a:ext cx="3369030" cy="662961"/>
        </a:xfrm>
        <a:prstGeom prst="homePlate">
          <a:avLst/>
        </a:prstGeom>
        <a:solidFill>
          <a:srgbClr val="FFAB40">
            <a:lumMod val="75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347"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rgbClr val="FFFFFF"/>
              </a:solidFill>
              <a:latin typeface="Arial"/>
              <a:ea typeface="+mn-ea"/>
              <a:cs typeface="+mn-cs"/>
            </a:rPr>
            <a:t>Hybrid Data Center</a:t>
          </a:r>
        </a:p>
      </dsp:txBody>
      <dsp:txXfrm rot="10800000">
        <a:off x="1180070" y="2583973"/>
        <a:ext cx="3203290" cy="662961"/>
      </dsp:txXfrm>
    </dsp:sp>
    <dsp:sp modelId="{B013B4F4-6076-4F89-A6F2-94797405CFBA}">
      <dsp:nvSpPr>
        <dsp:cNvPr id="0" name=""/>
        <dsp:cNvSpPr/>
      </dsp:nvSpPr>
      <dsp:spPr>
        <a:xfrm>
          <a:off x="682850" y="2583973"/>
          <a:ext cx="662961" cy="66296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30CDE-D407-42C3-992D-4E0DFD8BC525}">
      <dsp:nvSpPr>
        <dsp:cNvPr id="0" name=""/>
        <dsp:cNvSpPr/>
      </dsp:nvSpPr>
      <dsp:spPr>
        <a:xfrm>
          <a:off x="-4126126" y="-247863"/>
          <a:ext cx="4916617" cy="4145888"/>
        </a:xfrm>
        <a:prstGeom prst="blockArc">
          <a:avLst>
            <a:gd name="adj1" fmla="val 18900000"/>
            <a:gd name="adj2" fmla="val 2700000"/>
            <a:gd name="adj3" fmla="val 439"/>
          </a:avLst>
        </a:pr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BA0D40F-3074-4872-940C-8EED5848464F}">
      <dsp:nvSpPr>
        <dsp:cNvPr id="0" name=""/>
        <dsp:cNvSpPr/>
      </dsp:nvSpPr>
      <dsp:spPr>
        <a:xfrm>
          <a:off x="256138" y="219462"/>
          <a:ext cx="4933416" cy="22467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3308"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Raised Floor &amp; False </a:t>
          </a:r>
          <a:r>
            <a:rPr lang="en-US" sz="1100" kern="1200" dirty="0" err="1"/>
            <a:t>CeilingSolution</a:t>
          </a:r>
          <a:endParaRPr lang="en-US" sz="1100" kern="1200" dirty="0"/>
        </a:p>
      </dsp:txBody>
      <dsp:txXfrm>
        <a:off x="256138" y="219462"/>
        <a:ext cx="4933416" cy="224675"/>
      </dsp:txXfrm>
    </dsp:sp>
    <dsp:sp modelId="{ABFE523D-EC8C-4A5C-AFF9-8CA61ED6870D}">
      <dsp:nvSpPr>
        <dsp:cNvPr id="0" name=""/>
        <dsp:cNvSpPr/>
      </dsp:nvSpPr>
      <dsp:spPr>
        <a:xfrm>
          <a:off x="48808" y="150548"/>
          <a:ext cx="414658" cy="362502"/>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DC2BF7DA-BC7D-4477-A5A9-37D2D49A359B}">
      <dsp:nvSpPr>
        <dsp:cNvPr id="0" name=""/>
        <dsp:cNvSpPr/>
      </dsp:nvSpPr>
      <dsp:spPr>
        <a:xfrm>
          <a:off x="556546" y="718836"/>
          <a:ext cx="4633008" cy="221689"/>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3308"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Gypsum Partition Solutions | Fire Rated Doors &amp; Glass</a:t>
          </a:r>
        </a:p>
      </dsp:txBody>
      <dsp:txXfrm>
        <a:off x="556546" y="718836"/>
        <a:ext cx="4633008" cy="221689"/>
      </dsp:txXfrm>
    </dsp:sp>
    <dsp:sp modelId="{966FD0C0-057C-482F-9CEC-197A0995537D}">
      <dsp:nvSpPr>
        <dsp:cNvPr id="0" name=""/>
        <dsp:cNvSpPr/>
      </dsp:nvSpPr>
      <dsp:spPr>
        <a:xfrm>
          <a:off x="349217" y="648430"/>
          <a:ext cx="414658" cy="362502"/>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59AEDF19-FD0F-4EE8-B491-E08CF283A5C9}">
      <dsp:nvSpPr>
        <dsp:cNvPr id="0" name=""/>
        <dsp:cNvSpPr/>
      </dsp:nvSpPr>
      <dsp:spPr>
        <a:xfrm>
          <a:off x="721168" y="1182197"/>
          <a:ext cx="4468385" cy="290002"/>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3308"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t>Air </a:t>
          </a:r>
          <a:r>
            <a:rPr lang="en-US" sz="1100" kern="1200" dirty="0"/>
            <a:t>Precision Cooling Solution</a:t>
          </a:r>
        </a:p>
      </dsp:txBody>
      <dsp:txXfrm>
        <a:off x="721168" y="1182197"/>
        <a:ext cx="4468385" cy="290002"/>
      </dsp:txXfrm>
    </dsp:sp>
    <dsp:sp modelId="{154B4B41-C624-4840-9F71-852AE6272582}">
      <dsp:nvSpPr>
        <dsp:cNvPr id="0" name=""/>
        <dsp:cNvSpPr/>
      </dsp:nvSpPr>
      <dsp:spPr>
        <a:xfrm>
          <a:off x="513839" y="1145947"/>
          <a:ext cx="414658" cy="362502"/>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C3073FF-2C7D-464A-A1B5-007FA69ABE02}">
      <dsp:nvSpPr>
        <dsp:cNvPr id="0" name=""/>
        <dsp:cNvSpPr/>
      </dsp:nvSpPr>
      <dsp:spPr>
        <a:xfrm>
          <a:off x="773731" y="1680079"/>
          <a:ext cx="4415823" cy="290002"/>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3308"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Fire Suppression System</a:t>
          </a:r>
        </a:p>
      </dsp:txBody>
      <dsp:txXfrm>
        <a:off x="773731" y="1680079"/>
        <a:ext cx="4415823" cy="290002"/>
      </dsp:txXfrm>
    </dsp:sp>
    <dsp:sp modelId="{23925F4C-BAC9-4C12-8EBD-E4E22541CCF2}">
      <dsp:nvSpPr>
        <dsp:cNvPr id="0" name=""/>
        <dsp:cNvSpPr/>
      </dsp:nvSpPr>
      <dsp:spPr>
        <a:xfrm>
          <a:off x="566401" y="1643829"/>
          <a:ext cx="414658" cy="362502"/>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6AF42F4E-5158-43DA-9A8D-AA2E804FC447}">
      <dsp:nvSpPr>
        <dsp:cNvPr id="0" name=""/>
        <dsp:cNvSpPr/>
      </dsp:nvSpPr>
      <dsp:spPr>
        <a:xfrm>
          <a:off x="721168" y="2177962"/>
          <a:ext cx="4468385" cy="290002"/>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3308"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Leak Detection &amp; Monitoring Solutions |Alarm System (GSM, SMS &amp; Email System)</a:t>
          </a:r>
        </a:p>
      </dsp:txBody>
      <dsp:txXfrm>
        <a:off x="721168" y="2177962"/>
        <a:ext cx="4468385" cy="290002"/>
      </dsp:txXfrm>
    </dsp:sp>
    <dsp:sp modelId="{73D0294C-C243-4F76-B670-DCA54541C219}">
      <dsp:nvSpPr>
        <dsp:cNvPr id="0" name=""/>
        <dsp:cNvSpPr/>
      </dsp:nvSpPr>
      <dsp:spPr>
        <a:xfrm>
          <a:off x="513839" y="2141711"/>
          <a:ext cx="414658" cy="362502"/>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98000E9-22AC-4CF0-9B0E-3D28B78E33B7}">
      <dsp:nvSpPr>
        <dsp:cNvPr id="0" name=""/>
        <dsp:cNvSpPr/>
      </dsp:nvSpPr>
      <dsp:spPr>
        <a:xfrm>
          <a:off x="556546" y="2675479"/>
          <a:ext cx="4633008" cy="290002"/>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3308"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Structured Cabling (Fiber &amp; UTP)</a:t>
          </a:r>
        </a:p>
      </dsp:txBody>
      <dsp:txXfrm>
        <a:off x="556546" y="2675479"/>
        <a:ext cx="4633008" cy="290002"/>
      </dsp:txXfrm>
    </dsp:sp>
    <dsp:sp modelId="{477935FC-5C1F-4AA5-AA71-B6F9D64519C5}">
      <dsp:nvSpPr>
        <dsp:cNvPr id="0" name=""/>
        <dsp:cNvSpPr/>
      </dsp:nvSpPr>
      <dsp:spPr>
        <a:xfrm>
          <a:off x="349217" y="2639228"/>
          <a:ext cx="414658" cy="362502"/>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2F148EE8-22DE-49A4-8D5A-2B5A236ADB7F}">
      <dsp:nvSpPr>
        <dsp:cNvPr id="0" name=""/>
        <dsp:cNvSpPr/>
      </dsp:nvSpPr>
      <dsp:spPr>
        <a:xfrm>
          <a:off x="256138" y="3173361"/>
          <a:ext cx="4933416" cy="290002"/>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3308"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Access Control System | CCTV </a:t>
          </a:r>
        </a:p>
      </dsp:txBody>
      <dsp:txXfrm>
        <a:off x="256138" y="3173361"/>
        <a:ext cx="4933416" cy="290002"/>
      </dsp:txXfrm>
    </dsp:sp>
    <dsp:sp modelId="{E1BC744C-749E-43C9-B09D-14252E0B4601}">
      <dsp:nvSpPr>
        <dsp:cNvPr id="0" name=""/>
        <dsp:cNvSpPr/>
      </dsp:nvSpPr>
      <dsp:spPr>
        <a:xfrm>
          <a:off x="48808" y="3137110"/>
          <a:ext cx="414658" cy="362502"/>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73D1E-E545-480F-9A98-89F23342EDAA}">
      <dsp:nvSpPr>
        <dsp:cNvPr id="0" name=""/>
        <dsp:cNvSpPr/>
      </dsp:nvSpPr>
      <dsp:spPr>
        <a:xfrm rot="5400000">
          <a:off x="1054629" y="664508"/>
          <a:ext cx="589228" cy="68787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628747-B2DB-43CA-AF03-AE5B2B3DB48D}">
      <dsp:nvSpPr>
        <dsp:cNvPr id="0" name=""/>
        <dsp:cNvSpPr/>
      </dsp:nvSpPr>
      <dsp:spPr>
        <a:xfrm>
          <a:off x="355226" y="19868"/>
          <a:ext cx="2119588" cy="69430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Perimeter Protection system</a:t>
          </a:r>
        </a:p>
      </dsp:txBody>
      <dsp:txXfrm>
        <a:off x="389125" y="53767"/>
        <a:ext cx="2051790" cy="626509"/>
      </dsp:txXfrm>
    </dsp:sp>
    <dsp:sp modelId="{6AF4F1D0-F9B3-4D97-9A23-95947AF6F51A}">
      <dsp:nvSpPr>
        <dsp:cNvPr id="0" name=""/>
        <dsp:cNvSpPr/>
      </dsp:nvSpPr>
      <dsp:spPr>
        <a:xfrm>
          <a:off x="2028530" y="86034"/>
          <a:ext cx="739758" cy="561170"/>
        </a:xfrm>
        <a:prstGeom prst="rect">
          <a:avLst/>
        </a:prstGeom>
        <a:noFill/>
        <a:ln>
          <a:noFill/>
        </a:ln>
        <a:effectLst/>
      </dsp:spPr>
      <dsp:style>
        <a:lnRef idx="0">
          <a:scrgbClr r="0" g="0" b="0"/>
        </a:lnRef>
        <a:fillRef idx="0">
          <a:scrgbClr r="0" g="0" b="0"/>
        </a:fillRef>
        <a:effectRef idx="0">
          <a:scrgbClr r="0" g="0" b="0"/>
        </a:effectRef>
        <a:fontRef idx="minor"/>
      </dsp:style>
    </dsp:sp>
    <dsp:sp modelId="{FF91035C-6B14-4BD3-B3EC-B422A939DA60}">
      <dsp:nvSpPr>
        <dsp:cNvPr id="0" name=""/>
        <dsp:cNvSpPr/>
      </dsp:nvSpPr>
      <dsp:spPr>
        <a:xfrm rot="5400000">
          <a:off x="2281566" y="1448933"/>
          <a:ext cx="589228" cy="68787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0226DE-4932-428C-A5E2-56C6515FE812}">
      <dsp:nvSpPr>
        <dsp:cNvPr id="0" name=""/>
        <dsp:cNvSpPr/>
      </dsp:nvSpPr>
      <dsp:spPr>
        <a:xfrm>
          <a:off x="1719226" y="811595"/>
          <a:ext cx="2227645" cy="69430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Access Control System</a:t>
          </a:r>
        </a:p>
      </dsp:txBody>
      <dsp:txXfrm>
        <a:off x="1753125" y="845494"/>
        <a:ext cx="2159847" cy="626509"/>
      </dsp:txXfrm>
    </dsp:sp>
    <dsp:sp modelId="{CEBD4804-0CDF-4F29-8EB6-9248105CC88B}">
      <dsp:nvSpPr>
        <dsp:cNvPr id="0" name=""/>
        <dsp:cNvSpPr/>
      </dsp:nvSpPr>
      <dsp:spPr>
        <a:xfrm>
          <a:off x="3240828" y="886408"/>
          <a:ext cx="739758" cy="561170"/>
        </a:xfrm>
        <a:prstGeom prst="rect">
          <a:avLst/>
        </a:prstGeom>
        <a:noFill/>
        <a:ln>
          <a:noFill/>
        </a:ln>
        <a:effectLst/>
      </dsp:spPr>
      <dsp:style>
        <a:lnRef idx="0">
          <a:scrgbClr r="0" g="0" b="0"/>
        </a:lnRef>
        <a:fillRef idx="0">
          <a:scrgbClr r="0" g="0" b="0"/>
        </a:fillRef>
        <a:effectRef idx="0">
          <a:scrgbClr r="0" g="0" b="0"/>
        </a:effectRef>
        <a:fontRef idx="minor"/>
      </dsp:style>
    </dsp:sp>
    <dsp:sp modelId="{37141CDB-F274-4FC1-8468-DE2EF53D1D5F}">
      <dsp:nvSpPr>
        <dsp:cNvPr id="0" name=""/>
        <dsp:cNvSpPr/>
      </dsp:nvSpPr>
      <dsp:spPr>
        <a:xfrm rot="5400000">
          <a:off x="3457101" y="2256234"/>
          <a:ext cx="589228" cy="687872"/>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54EABE-F816-4522-B3FF-86849E83A390}">
      <dsp:nvSpPr>
        <dsp:cNvPr id="0" name=""/>
        <dsp:cNvSpPr/>
      </dsp:nvSpPr>
      <dsp:spPr>
        <a:xfrm>
          <a:off x="2960582" y="1589470"/>
          <a:ext cx="1889674" cy="69430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On Premise Security</a:t>
          </a:r>
        </a:p>
      </dsp:txBody>
      <dsp:txXfrm>
        <a:off x="2994481" y="1623369"/>
        <a:ext cx="1821876" cy="626509"/>
      </dsp:txXfrm>
    </dsp:sp>
    <dsp:sp modelId="{4BE849F2-D465-4507-AB7C-9802F15E5E74}">
      <dsp:nvSpPr>
        <dsp:cNvPr id="0" name=""/>
        <dsp:cNvSpPr/>
      </dsp:nvSpPr>
      <dsp:spPr>
        <a:xfrm>
          <a:off x="4230112" y="1686783"/>
          <a:ext cx="739758" cy="561170"/>
        </a:xfrm>
        <a:prstGeom prst="rect">
          <a:avLst/>
        </a:prstGeom>
        <a:noFill/>
        <a:ln>
          <a:noFill/>
        </a:ln>
        <a:effectLst/>
      </dsp:spPr>
      <dsp:style>
        <a:lnRef idx="0">
          <a:scrgbClr r="0" g="0" b="0"/>
        </a:lnRef>
        <a:fillRef idx="0">
          <a:scrgbClr r="0" g="0" b="0"/>
        </a:fillRef>
        <a:effectRef idx="0">
          <a:scrgbClr r="0" g="0" b="0"/>
        </a:effectRef>
        <a:fontRef idx="minor"/>
      </dsp:style>
    </dsp:sp>
    <dsp:sp modelId="{F6AC8DD2-5434-40B6-8D3A-AC3E8975DBA3}">
      <dsp:nvSpPr>
        <dsp:cNvPr id="0" name=""/>
        <dsp:cNvSpPr/>
      </dsp:nvSpPr>
      <dsp:spPr>
        <a:xfrm>
          <a:off x="4150028" y="2440860"/>
          <a:ext cx="1605936" cy="69430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Public Area Protection</a:t>
          </a:r>
        </a:p>
      </dsp:txBody>
      <dsp:txXfrm>
        <a:off x="4183927" y="2474759"/>
        <a:ext cx="1538138" cy="6265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BA100-C4A1-44B2-83C0-C4DC9BD1F3D1}">
      <dsp:nvSpPr>
        <dsp:cNvPr id="0" name=""/>
        <dsp:cNvSpPr/>
      </dsp:nvSpPr>
      <dsp:spPr>
        <a:xfrm>
          <a:off x="0" y="379917"/>
          <a:ext cx="1217684" cy="487073"/>
        </a:xfrm>
        <a:prstGeom prst="chevron">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0" kern="1200" cap="none" spc="0" dirty="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Structured cabling</a:t>
          </a:r>
          <a:endParaRPr lang="en-US" sz="800" b="0" kern="1200" cap="none" spc="0" dirty="0">
            <a:ln w="0"/>
            <a:solidFill>
              <a:schemeClr val="tx1"/>
            </a:solidFill>
            <a:effectLst>
              <a:outerShdw blurRad="38100" dist="19050" dir="2700000" algn="tl" rotWithShape="0">
                <a:schemeClr val="dk1">
                  <a:alpha val="40000"/>
                </a:schemeClr>
              </a:outerShdw>
            </a:effectLst>
          </a:endParaRPr>
        </a:p>
      </dsp:txBody>
      <dsp:txXfrm>
        <a:off x="243537" y="379917"/>
        <a:ext cx="730611" cy="487073"/>
      </dsp:txXfrm>
    </dsp:sp>
    <dsp:sp modelId="{4CBB5EA1-85A6-426F-BE15-1F05E1C4712C}">
      <dsp:nvSpPr>
        <dsp:cNvPr id="0" name=""/>
        <dsp:cNvSpPr/>
      </dsp:nvSpPr>
      <dsp:spPr>
        <a:xfrm>
          <a:off x="1095916" y="379917"/>
          <a:ext cx="1217684" cy="487073"/>
        </a:xfrm>
        <a:prstGeom prst="chevron">
          <a:avLst/>
        </a:prstGeom>
        <a:gradFill rotWithShape="0">
          <a:gsLst>
            <a:gs pos="0">
              <a:schemeClr val="accent5">
                <a:hueOff val="283743"/>
                <a:satOff val="0"/>
                <a:lumOff val="-3791"/>
                <a:alphaOff val="0"/>
                <a:tint val="100000"/>
                <a:shade val="100000"/>
                <a:satMod val="130000"/>
              </a:schemeClr>
            </a:gs>
            <a:gs pos="100000">
              <a:schemeClr val="accent5">
                <a:hueOff val="283743"/>
                <a:satOff val="0"/>
                <a:lumOff val="-3791"/>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0" kern="1200" cap="none" spc="0" dirty="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Backbone Cabling</a:t>
          </a:r>
          <a:endParaRPr lang="en-US" sz="800" b="0" kern="1200" cap="none" spc="0" dirty="0">
            <a:ln w="0"/>
            <a:solidFill>
              <a:schemeClr val="tx1"/>
            </a:solidFill>
            <a:effectLst>
              <a:outerShdw blurRad="38100" dist="19050" dir="2700000" algn="tl" rotWithShape="0">
                <a:schemeClr val="dk1">
                  <a:alpha val="40000"/>
                </a:schemeClr>
              </a:outerShdw>
            </a:effectLst>
          </a:endParaRPr>
        </a:p>
      </dsp:txBody>
      <dsp:txXfrm>
        <a:off x="1339453" y="379917"/>
        <a:ext cx="730611" cy="487073"/>
      </dsp:txXfrm>
    </dsp:sp>
    <dsp:sp modelId="{E57FA0BA-35F4-4F0A-9EB0-6F1ECC737B95}">
      <dsp:nvSpPr>
        <dsp:cNvPr id="0" name=""/>
        <dsp:cNvSpPr/>
      </dsp:nvSpPr>
      <dsp:spPr>
        <a:xfrm>
          <a:off x="2191832" y="379917"/>
          <a:ext cx="1217684" cy="487073"/>
        </a:xfrm>
        <a:prstGeom prst="chevron">
          <a:avLst/>
        </a:prstGeom>
        <a:gradFill rotWithShape="0">
          <a:gsLst>
            <a:gs pos="0">
              <a:schemeClr val="accent5">
                <a:hueOff val="567485"/>
                <a:satOff val="0"/>
                <a:lumOff val="-7582"/>
                <a:alphaOff val="0"/>
                <a:tint val="100000"/>
                <a:shade val="100000"/>
                <a:satMod val="130000"/>
              </a:schemeClr>
            </a:gs>
            <a:gs pos="100000">
              <a:schemeClr val="accent5">
                <a:hueOff val="567485"/>
                <a:satOff val="0"/>
                <a:lumOff val="-758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0" kern="1200" cap="none" spc="0" dirty="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Main Cross-connect (MC)</a:t>
          </a:r>
          <a:endParaRPr lang="en-US" sz="800" b="0" kern="1200" cap="none" spc="0" dirty="0">
            <a:ln w="0"/>
            <a:solidFill>
              <a:schemeClr val="tx1"/>
            </a:solidFill>
            <a:effectLst>
              <a:outerShdw blurRad="38100" dist="19050" dir="2700000" algn="tl" rotWithShape="0">
                <a:schemeClr val="dk1">
                  <a:alpha val="40000"/>
                </a:schemeClr>
              </a:outerShdw>
            </a:effectLst>
          </a:endParaRPr>
        </a:p>
      </dsp:txBody>
      <dsp:txXfrm>
        <a:off x="2435369" y="379917"/>
        <a:ext cx="730611" cy="487073"/>
      </dsp:txXfrm>
    </dsp:sp>
    <dsp:sp modelId="{0ECE52C6-1A8D-44D9-B916-32FF4F97E067}">
      <dsp:nvSpPr>
        <dsp:cNvPr id="0" name=""/>
        <dsp:cNvSpPr/>
      </dsp:nvSpPr>
      <dsp:spPr>
        <a:xfrm>
          <a:off x="3287748" y="379917"/>
          <a:ext cx="1217684" cy="487073"/>
        </a:xfrm>
        <a:prstGeom prst="chevron">
          <a:avLst/>
        </a:prstGeom>
        <a:gradFill rotWithShape="0">
          <a:gsLst>
            <a:gs pos="0">
              <a:schemeClr val="accent5">
                <a:hueOff val="851228"/>
                <a:satOff val="0"/>
                <a:lumOff val="-11373"/>
                <a:alphaOff val="0"/>
                <a:tint val="100000"/>
                <a:shade val="100000"/>
                <a:satMod val="130000"/>
              </a:schemeClr>
            </a:gs>
            <a:gs pos="100000">
              <a:schemeClr val="accent5">
                <a:hueOff val="851228"/>
                <a:satOff val="0"/>
                <a:lumOff val="-1137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0" kern="1200" cap="none" spc="0" dirty="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Interbuilding Backbone Cable</a:t>
          </a:r>
          <a:endParaRPr lang="en-US" sz="800" b="0" kern="1200" cap="none" spc="0" dirty="0">
            <a:ln w="0"/>
            <a:solidFill>
              <a:schemeClr val="tx1"/>
            </a:solidFill>
            <a:effectLst>
              <a:outerShdw blurRad="38100" dist="19050" dir="2700000" algn="tl" rotWithShape="0">
                <a:schemeClr val="dk1">
                  <a:alpha val="40000"/>
                </a:schemeClr>
              </a:outerShdw>
            </a:effectLst>
          </a:endParaRPr>
        </a:p>
      </dsp:txBody>
      <dsp:txXfrm>
        <a:off x="3531285" y="379917"/>
        <a:ext cx="730611" cy="487073"/>
      </dsp:txXfrm>
    </dsp:sp>
    <dsp:sp modelId="{2779375A-5ECB-49C6-9653-64570F48EA29}">
      <dsp:nvSpPr>
        <dsp:cNvPr id="0" name=""/>
        <dsp:cNvSpPr/>
      </dsp:nvSpPr>
      <dsp:spPr>
        <a:xfrm>
          <a:off x="4383664" y="379917"/>
          <a:ext cx="1217684" cy="487073"/>
        </a:xfrm>
        <a:prstGeom prst="chevron">
          <a:avLst/>
        </a:prstGeom>
        <a:gradFill rotWithShape="0">
          <a:gsLst>
            <a:gs pos="0">
              <a:schemeClr val="accent5">
                <a:hueOff val="1134970"/>
                <a:satOff val="0"/>
                <a:lumOff val="-15164"/>
                <a:alphaOff val="0"/>
                <a:tint val="100000"/>
                <a:shade val="100000"/>
                <a:satMod val="130000"/>
              </a:schemeClr>
            </a:gs>
            <a:gs pos="100000">
              <a:schemeClr val="accent5">
                <a:hueOff val="1134970"/>
                <a:satOff val="0"/>
                <a:lumOff val="-15164"/>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0" kern="1200" cap="none" spc="0" dirty="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Telecommunications Closet (TS) </a:t>
          </a:r>
          <a:endParaRPr lang="en-US" sz="800" b="0" kern="1200" cap="none" spc="0" dirty="0">
            <a:ln w="0"/>
            <a:solidFill>
              <a:schemeClr val="tx1"/>
            </a:solidFill>
            <a:effectLst>
              <a:outerShdw blurRad="38100" dist="19050" dir="2700000" algn="tl" rotWithShape="0">
                <a:schemeClr val="dk1">
                  <a:alpha val="40000"/>
                </a:schemeClr>
              </a:outerShdw>
            </a:effectLst>
          </a:endParaRPr>
        </a:p>
      </dsp:txBody>
      <dsp:txXfrm>
        <a:off x="4627201" y="379917"/>
        <a:ext cx="730611" cy="487073"/>
      </dsp:txXfrm>
    </dsp:sp>
    <dsp:sp modelId="{209202E7-2441-438E-AB93-3A6E809AF28A}">
      <dsp:nvSpPr>
        <dsp:cNvPr id="0" name=""/>
        <dsp:cNvSpPr/>
      </dsp:nvSpPr>
      <dsp:spPr>
        <a:xfrm>
          <a:off x="5479581" y="379917"/>
          <a:ext cx="1217684" cy="487073"/>
        </a:xfrm>
        <a:prstGeom prst="chevron">
          <a:avLst/>
        </a:prstGeom>
        <a:gradFill rotWithShape="0">
          <a:gsLst>
            <a:gs pos="0">
              <a:schemeClr val="accent5">
                <a:hueOff val="1418713"/>
                <a:satOff val="0"/>
                <a:lumOff val="-18955"/>
                <a:alphaOff val="0"/>
                <a:tint val="100000"/>
                <a:shade val="100000"/>
                <a:satMod val="130000"/>
              </a:schemeClr>
            </a:gs>
            <a:gs pos="100000">
              <a:schemeClr val="accent5">
                <a:hueOff val="1418713"/>
                <a:satOff val="0"/>
                <a:lumOff val="-1895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0" kern="1200" cap="none" spc="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Equipment Room (ER) </a:t>
          </a:r>
          <a:endParaRPr lang="en-US" sz="800" b="0" kern="1200" cap="none" spc="0">
            <a:ln w="0"/>
            <a:solidFill>
              <a:schemeClr val="tx1"/>
            </a:solidFill>
            <a:effectLst>
              <a:outerShdw blurRad="38100" dist="19050" dir="2700000" algn="tl" rotWithShape="0">
                <a:schemeClr val="dk1">
                  <a:alpha val="40000"/>
                </a:schemeClr>
              </a:outerShdw>
            </a:effectLst>
          </a:endParaRPr>
        </a:p>
      </dsp:txBody>
      <dsp:txXfrm>
        <a:off x="5723118" y="379917"/>
        <a:ext cx="730611" cy="487073"/>
      </dsp:txXfrm>
    </dsp:sp>
    <dsp:sp modelId="{B383FF0F-9FF9-4035-A71C-AA48235C9C0B}">
      <dsp:nvSpPr>
        <dsp:cNvPr id="0" name=""/>
        <dsp:cNvSpPr/>
      </dsp:nvSpPr>
      <dsp:spPr>
        <a:xfrm>
          <a:off x="6575497" y="379917"/>
          <a:ext cx="1217684" cy="487073"/>
        </a:xfrm>
        <a:prstGeom prst="chevron">
          <a:avLst/>
        </a:prstGeom>
        <a:gradFill rotWithShape="0">
          <a:gsLst>
            <a:gs pos="0">
              <a:schemeClr val="accent5">
                <a:hueOff val="1702455"/>
                <a:satOff val="0"/>
                <a:lumOff val="-22746"/>
                <a:alphaOff val="0"/>
                <a:tint val="100000"/>
                <a:shade val="100000"/>
                <a:satMod val="130000"/>
              </a:schemeClr>
            </a:gs>
            <a:gs pos="100000">
              <a:schemeClr val="accent5">
                <a:hueOff val="1702455"/>
                <a:satOff val="0"/>
                <a:lumOff val="-2274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0" kern="1200" cap="none" spc="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t>Entrance Facility (EF)</a:t>
          </a:r>
          <a:br>
            <a:rPr lang="en-US" sz="800" b="0" kern="1200" cap="none" spc="0">
              <a:ln w="0"/>
              <a:solidFill>
                <a:schemeClr val="tx1"/>
              </a:solidFill>
              <a:effectLst>
                <a:outerShdw blurRad="38100" dist="19050" dir="2700000" algn="tl" rotWithShape="0">
                  <a:schemeClr val="dk1">
                    <a:alpha val="40000"/>
                  </a:schemeClr>
                </a:outerShdw>
              </a:effectLst>
              <a:latin typeface="Leelawadee UI Semilight" panose="020B0402040204020203" pitchFamily="34" charset="-34"/>
              <a:ea typeface="Times New Roman" panose="02020603050405020304" pitchFamily="18" charset="0"/>
              <a:cs typeface="Leelawadee UI Semilight" panose="020B0402040204020203" pitchFamily="34" charset="-34"/>
            </a:rPr>
          </a:br>
          <a:endParaRPr lang="en-US" sz="800" b="0" kern="1200" cap="none" spc="0">
            <a:ln w="0"/>
            <a:solidFill>
              <a:schemeClr val="tx1"/>
            </a:solidFill>
            <a:effectLst>
              <a:outerShdw blurRad="38100" dist="19050" dir="2700000" algn="tl" rotWithShape="0">
                <a:schemeClr val="dk1">
                  <a:alpha val="40000"/>
                </a:schemeClr>
              </a:outerShdw>
            </a:effectLst>
          </a:endParaRPr>
        </a:p>
      </dsp:txBody>
      <dsp:txXfrm>
        <a:off x="6819034" y="379917"/>
        <a:ext cx="730611" cy="4870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4B9F2-DD0C-4207-BC3A-C3EB92E65B60}">
      <dsp:nvSpPr>
        <dsp:cNvPr id="0" name=""/>
        <dsp:cNvSpPr/>
      </dsp:nvSpPr>
      <dsp:spPr>
        <a:xfrm>
          <a:off x="894337" y="1473891"/>
          <a:ext cx="367411" cy="1050147"/>
        </a:xfrm>
        <a:custGeom>
          <a:avLst/>
          <a:gdLst/>
          <a:ahLst/>
          <a:cxnLst/>
          <a:rect l="0" t="0" r="0" b="0"/>
          <a:pathLst>
            <a:path>
              <a:moveTo>
                <a:pt x="0" y="0"/>
              </a:moveTo>
              <a:lnTo>
                <a:pt x="183705" y="0"/>
              </a:lnTo>
              <a:lnTo>
                <a:pt x="183705" y="1050147"/>
              </a:lnTo>
              <a:lnTo>
                <a:pt x="367411" y="10501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50229" y="1971150"/>
        <a:ext cx="55628" cy="55628"/>
      </dsp:txXfrm>
    </dsp:sp>
    <dsp:sp modelId="{C131B43F-D025-4251-B1FD-C4DD10C3FFC9}">
      <dsp:nvSpPr>
        <dsp:cNvPr id="0" name=""/>
        <dsp:cNvSpPr/>
      </dsp:nvSpPr>
      <dsp:spPr>
        <a:xfrm>
          <a:off x="894337" y="1473891"/>
          <a:ext cx="367411" cy="350049"/>
        </a:xfrm>
        <a:custGeom>
          <a:avLst/>
          <a:gdLst/>
          <a:ahLst/>
          <a:cxnLst/>
          <a:rect l="0" t="0" r="0" b="0"/>
          <a:pathLst>
            <a:path>
              <a:moveTo>
                <a:pt x="0" y="0"/>
              </a:moveTo>
              <a:lnTo>
                <a:pt x="183705" y="0"/>
              </a:lnTo>
              <a:lnTo>
                <a:pt x="183705" y="350049"/>
              </a:lnTo>
              <a:lnTo>
                <a:pt x="367411" y="3500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65356" y="1636228"/>
        <a:ext cx="25373" cy="25373"/>
      </dsp:txXfrm>
    </dsp:sp>
    <dsp:sp modelId="{96D92700-4722-4B61-8452-F6B3898D70F0}">
      <dsp:nvSpPr>
        <dsp:cNvPr id="0" name=""/>
        <dsp:cNvSpPr/>
      </dsp:nvSpPr>
      <dsp:spPr>
        <a:xfrm>
          <a:off x="894337" y="1123841"/>
          <a:ext cx="367411" cy="350049"/>
        </a:xfrm>
        <a:custGeom>
          <a:avLst/>
          <a:gdLst/>
          <a:ahLst/>
          <a:cxnLst/>
          <a:rect l="0" t="0" r="0" b="0"/>
          <a:pathLst>
            <a:path>
              <a:moveTo>
                <a:pt x="0" y="350049"/>
              </a:moveTo>
              <a:lnTo>
                <a:pt x="183705" y="350049"/>
              </a:lnTo>
              <a:lnTo>
                <a:pt x="183705" y="0"/>
              </a:lnTo>
              <a:lnTo>
                <a:pt x="36741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65356" y="1286179"/>
        <a:ext cx="25373" cy="25373"/>
      </dsp:txXfrm>
    </dsp:sp>
    <dsp:sp modelId="{CC313460-F4C4-4D22-BFF2-278A700CB96F}">
      <dsp:nvSpPr>
        <dsp:cNvPr id="0" name=""/>
        <dsp:cNvSpPr/>
      </dsp:nvSpPr>
      <dsp:spPr>
        <a:xfrm>
          <a:off x="894337" y="424824"/>
          <a:ext cx="374612" cy="1049066"/>
        </a:xfrm>
        <a:custGeom>
          <a:avLst/>
          <a:gdLst/>
          <a:ahLst/>
          <a:cxnLst/>
          <a:rect l="0" t="0" r="0" b="0"/>
          <a:pathLst>
            <a:path>
              <a:moveTo>
                <a:pt x="0" y="1049066"/>
              </a:moveTo>
              <a:lnTo>
                <a:pt x="187306" y="1049066"/>
              </a:lnTo>
              <a:lnTo>
                <a:pt x="187306" y="0"/>
              </a:lnTo>
              <a:lnTo>
                <a:pt x="37461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53795" y="921509"/>
        <a:ext cx="55697" cy="55697"/>
      </dsp:txXfrm>
    </dsp:sp>
    <dsp:sp modelId="{50FF86FF-B3DC-4989-8FE6-AED7299C795D}">
      <dsp:nvSpPr>
        <dsp:cNvPr id="0" name=""/>
        <dsp:cNvSpPr/>
      </dsp:nvSpPr>
      <dsp:spPr>
        <a:xfrm rot="16200000">
          <a:off x="-859592" y="1193851"/>
          <a:ext cx="2947782" cy="5600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Copper Cabling	</a:t>
          </a:r>
        </a:p>
      </dsp:txBody>
      <dsp:txXfrm>
        <a:off x="-859592" y="1193851"/>
        <a:ext cx="2947782" cy="560078"/>
      </dsp:txXfrm>
    </dsp:sp>
    <dsp:sp modelId="{13B00B16-3826-4BF3-AF7D-6D60C6CEBE8E}">
      <dsp:nvSpPr>
        <dsp:cNvPr id="0" name=""/>
        <dsp:cNvSpPr/>
      </dsp:nvSpPr>
      <dsp:spPr>
        <a:xfrm>
          <a:off x="1268950" y="144785"/>
          <a:ext cx="1837057" cy="5600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UTP Cabling</a:t>
          </a:r>
        </a:p>
      </dsp:txBody>
      <dsp:txXfrm>
        <a:off x="1268950" y="144785"/>
        <a:ext cx="1837057" cy="560078"/>
      </dsp:txXfrm>
    </dsp:sp>
    <dsp:sp modelId="{AA35F7F8-7C8A-4C0F-A70F-ED09E262B2EF}">
      <dsp:nvSpPr>
        <dsp:cNvPr id="0" name=""/>
        <dsp:cNvSpPr/>
      </dsp:nvSpPr>
      <dsp:spPr>
        <a:xfrm>
          <a:off x="1261749" y="843802"/>
          <a:ext cx="1837057" cy="5600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STP Cabling</a:t>
          </a:r>
        </a:p>
      </dsp:txBody>
      <dsp:txXfrm>
        <a:off x="1261749" y="843802"/>
        <a:ext cx="1837057" cy="560078"/>
      </dsp:txXfrm>
    </dsp:sp>
    <dsp:sp modelId="{F266D891-5259-481F-9454-45FE0467D3BB}">
      <dsp:nvSpPr>
        <dsp:cNvPr id="0" name=""/>
        <dsp:cNvSpPr/>
      </dsp:nvSpPr>
      <dsp:spPr>
        <a:xfrm>
          <a:off x="1261749" y="1543900"/>
          <a:ext cx="1837057" cy="5600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FTP Cabling</a:t>
          </a:r>
        </a:p>
      </dsp:txBody>
      <dsp:txXfrm>
        <a:off x="1261749" y="1543900"/>
        <a:ext cx="1837057" cy="560078"/>
      </dsp:txXfrm>
    </dsp:sp>
    <dsp:sp modelId="{C6A9714E-CFCB-43A1-996C-5CF646DEE678}">
      <dsp:nvSpPr>
        <dsp:cNvPr id="0" name=""/>
        <dsp:cNvSpPr/>
      </dsp:nvSpPr>
      <dsp:spPr>
        <a:xfrm>
          <a:off x="1261749" y="2243999"/>
          <a:ext cx="1837057" cy="5600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Coaxial Cabling</a:t>
          </a:r>
        </a:p>
      </dsp:txBody>
      <dsp:txXfrm>
        <a:off x="1261749" y="2243999"/>
        <a:ext cx="1837057" cy="5600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B1346-10BA-499F-A7A2-EDD3E3778405}">
      <dsp:nvSpPr>
        <dsp:cNvPr id="0" name=""/>
        <dsp:cNvSpPr/>
      </dsp:nvSpPr>
      <dsp:spPr>
        <a:xfrm>
          <a:off x="1023019" y="1475509"/>
          <a:ext cx="367815" cy="350433"/>
        </a:xfrm>
        <a:custGeom>
          <a:avLst/>
          <a:gdLst/>
          <a:ahLst/>
          <a:cxnLst/>
          <a:rect l="0" t="0" r="0" b="0"/>
          <a:pathLst>
            <a:path>
              <a:moveTo>
                <a:pt x="0" y="0"/>
              </a:moveTo>
              <a:lnTo>
                <a:pt x="183907" y="0"/>
              </a:lnTo>
              <a:lnTo>
                <a:pt x="183907" y="350433"/>
              </a:lnTo>
              <a:lnTo>
                <a:pt x="367815" y="3504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4226" y="1638025"/>
        <a:ext cx="25401" cy="25401"/>
      </dsp:txXfrm>
    </dsp:sp>
    <dsp:sp modelId="{10C0FBED-0B89-4ADD-A5C0-50F6805E1C2B}">
      <dsp:nvSpPr>
        <dsp:cNvPr id="0" name=""/>
        <dsp:cNvSpPr/>
      </dsp:nvSpPr>
      <dsp:spPr>
        <a:xfrm>
          <a:off x="1023019" y="1125075"/>
          <a:ext cx="367815" cy="350433"/>
        </a:xfrm>
        <a:custGeom>
          <a:avLst/>
          <a:gdLst/>
          <a:ahLst/>
          <a:cxnLst/>
          <a:rect l="0" t="0" r="0" b="0"/>
          <a:pathLst>
            <a:path>
              <a:moveTo>
                <a:pt x="0" y="350433"/>
              </a:moveTo>
              <a:lnTo>
                <a:pt x="183907" y="350433"/>
              </a:lnTo>
              <a:lnTo>
                <a:pt x="183907" y="0"/>
              </a:lnTo>
              <a:lnTo>
                <a:pt x="367815"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4226" y="1287592"/>
        <a:ext cx="25401" cy="25401"/>
      </dsp:txXfrm>
    </dsp:sp>
    <dsp:sp modelId="{47F32144-7D94-4118-9619-B208F4930A68}">
      <dsp:nvSpPr>
        <dsp:cNvPr id="0" name=""/>
        <dsp:cNvSpPr/>
      </dsp:nvSpPr>
      <dsp:spPr>
        <a:xfrm rot="16200000">
          <a:off x="-543839" y="1195162"/>
          <a:ext cx="2573022" cy="5606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Fiber Cabling</a:t>
          </a:r>
        </a:p>
      </dsp:txBody>
      <dsp:txXfrm>
        <a:off x="-543839" y="1195162"/>
        <a:ext cx="2573022" cy="560693"/>
      </dsp:txXfrm>
    </dsp:sp>
    <dsp:sp modelId="{38EA87C6-3EAE-4000-B6EA-9A3DC704B083}">
      <dsp:nvSpPr>
        <dsp:cNvPr id="0" name=""/>
        <dsp:cNvSpPr/>
      </dsp:nvSpPr>
      <dsp:spPr>
        <a:xfrm>
          <a:off x="1390834" y="844729"/>
          <a:ext cx="1839075" cy="5606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Single Mode Indoor &amp; Outdoor</a:t>
          </a:r>
        </a:p>
      </dsp:txBody>
      <dsp:txXfrm>
        <a:off x="1390834" y="844729"/>
        <a:ext cx="1839075" cy="560693"/>
      </dsp:txXfrm>
    </dsp:sp>
    <dsp:sp modelId="{FA9A54E6-D1B1-4177-8626-60EB09C5B16C}">
      <dsp:nvSpPr>
        <dsp:cNvPr id="0" name=""/>
        <dsp:cNvSpPr/>
      </dsp:nvSpPr>
      <dsp:spPr>
        <a:xfrm>
          <a:off x="1390834" y="1545596"/>
          <a:ext cx="1839075" cy="5606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Multi Mode </a:t>
          </a:r>
        </a:p>
        <a:p>
          <a:pPr marL="0" lvl="0" indent="0" algn="ctr" defTabSz="755650">
            <a:lnSpc>
              <a:spcPct val="90000"/>
            </a:lnSpc>
            <a:spcBef>
              <a:spcPct val="0"/>
            </a:spcBef>
            <a:spcAft>
              <a:spcPct val="35000"/>
            </a:spcAft>
            <a:buNone/>
          </a:pPr>
          <a:r>
            <a:rPr lang="en-US" sz="1700" kern="1200" dirty="0"/>
            <a:t>Indoor &amp; Outdoor</a:t>
          </a:r>
        </a:p>
      </dsp:txBody>
      <dsp:txXfrm>
        <a:off x="1390834" y="1545596"/>
        <a:ext cx="1839075" cy="5606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47E7D-3307-41FC-8E6D-23C23388533F}">
      <dsp:nvSpPr>
        <dsp:cNvPr id="0" name=""/>
        <dsp:cNvSpPr/>
      </dsp:nvSpPr>
      <dsp:spPr>
        <a:xfrm rot="5400000">
          <a:off x="-264010" y="265208"/>
          <a:ext cx="1760068" cy="123204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DATA CENTER</a:t>
          </a:r>
        </a:p>
      </dsp:txBody>
      <dsp:txXfrm rot="-5400000">
        <a:off x="1" y="617222"/>
        <a:ext cx="1232047" cy="528021"/>
      </dsp:txXfrm>
    </dsp:sp>
    <dsp:sp modelId="{38B4DC1A-56AF-4658-9F7B-30B9C7D4F4E2}">
      <dsp:nvSpPr>
        <dsp:cNvPr id="0" name=""/>
        <dsp:cNvSpPr/>
      </dsp:nvSpPr>
      <dsp:spPr>
        <a:xfrm rot="5400000">
          <a:off x="2496256" y="-1263010"/>
          <a:ext cx="1144044" cy="367246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3810" rIns="3810" bIns="3810" numCol="1" spcCol="1270" anchor="ctr" anchorCtr="0">
          <a:noAutofit/>
        </a:bodyPr>
        <a:lstStyle/>
        <a:p>
          <a:pPr marL="57150" lvl="1" indent="-57150" algn="l" defTabSz="266700">
            <a:lnSpc>
              <a:spcPct val="90000"/>
            </a:lnSpc>
            <a:spcBef>
              <a:spcPct val="0"/>
            </a:spcBef>
            <a:spcAft>
              <a:spcPct val="15000"/>
            </a:spcAft>
            <a:buChar char="•"/>
          </a:pPr>
          <a:r>
            <a:rPr lang="en-US" sz="600" kern="1200" dirty="0"/>
            <a:t>QUARA FINANCE</a:t>
          </a:r>
        </a:p>
        <a:p>
          <a:pPr marL="57150" lvl="1" indent="-57150" algn="l" defTabSz="266700">
            <a:lnSpc>
              <a:spcPct val="90000"/>
            </a:lnSpc>
            <a:spcBef>
              <a:spcPct val="0"/>
            </a:spcBef>
            <a:spcAft>
              <a:spcPct val="15000"/>
            </a:spcAft>
            <a:buChar char="•"/>
          </a:pPr>
          <a:r>
            <a:rPr lang="en-US" sz="600" kern="1200" dirty="0"/>
            <a:t>ROYAL COURT</a:t>
          </a:r>
        </a:p>
        <a:p>
          <a:pPr marL="57150" lvl="1" indent="-57150" algn="l" defTabSz="266700">
            <a:lnSpc>
              <a:spcPct val="90000"/>
            </a:lnSpc>
            <a:spcBef>
              <a:spcPct val="0"/>
            </a:spcBef>
            <a:spcAft>
              <a:spcPct val="15000"/>
            </a:spcAft>
            <a:buChar char="•"/>
          </a:pPr>
          <a:r>
            <a:rPr lang="en-US" sz="600" kern="1200" dirty="0"/>
            <a:t>KKU</a:t>
          </a:r>
        </a:p>
        <a:p>
          <a:pPr marL="57150" lvl="1" indent="-57150" algn="l" defTabSz="266700">
            <a:lnSpc>
              <a:spcPct val="90000"/>
            </a:lnSpc>
            <a:spcBef>
              <a:spcPct val="0"/>
            </a:spcBef>
            <a:spcAft>
              <a:spcPct val="15000"/>
            </a:spcAft>
            <a:buChar char="•"/>
          </a:pPr>
          <a:r>
            <a:rPr lang="en-US" sz="600" kern="1200" dirty="0"/>
            <a:t>MINISTRY OF DEFENSE</a:t>
          </a:r>
        </a:p>
        <a:p>
          <a:pPr marL="57150" lvl="1" indent="-57150" algn="l" defTabSz="266700">
            <a:lnSpc>
              <a:spcPct val="90000"/>
            </a:lnSpc>
            <a:spcBef>
              <a:spcPct val="0"/>
            </a:spcBef>
            <a:spcAft>
              <a:spcPct val="15000"/>
            </a:spcAft>
            <a:buChar char="•"/>
          </a:pPr>
          <a:r>
            <a:rPr lang="en-US" sz="600" kern="1200" dirty="0"/>
            <a:t>GOSI</a:t>
          </a:r>
        </a:p>
        <a:p>
          <a:pPr marL="57150" lvl="1" indent="-57150" algn="l" defTabSz="266700">
            <a:lnSpc>
              <a:spcPct val="90000"/>
            </a:lnSpc>
            <a:spcBef>
              <a:spcPct val="0"/>
            </a:spcBef>
            <a:spcAft>
              <a:spcPct val="15000"/>
            </a:spcAft>
            <a:buChar char="•"/>
          </a:pPr>
          <a:r>
            <a:rPr lang="en-US" sz="600" kern="1200" dirty="0"/>
            <a:t>MC DONALDS</a:t>
          </a:r>
        </a:p>
        <a:p>
          <a:pPr marL="57150" lvl="1" indent="-57150" algn="l" defTabSz="266700">
            <a:lnSpc>
              <a:spcPct val="90000"/>
            </a:lnSpc>
            <a:spcBef>
              <a:spcPct val="0"/>
            </a:spcBef>
            <a:spcAft>
              <a:spcPct val="15000"/>
            </a:spcAft>
            <a:buChar char="•"/>
          </a:pPr>
          <a:r>
            <a:rPr lang="en-US" sz="600" kern="1200" dirty="0"/>
            <a:t>ABB</a:t>
          </a:r>
        </a:p>
        <a:p>
          <a:pPr marL="57150" lvl="1" indent="-57150" algn="l" defTabSz="266700">
            <a:lnSpc>
              <a:spcPct val="90000"/>
            </a:lnSpc>
            <a:spcBef>
              <a:spcPct val="0"/>
            </a:spcBef>
            <a:spcAft>
              <a:spcPct val="15000"/>
            </a:spcAft>
            <a:buChar char="•"/>
          </a:pPr>
          <a:r>
            <a:rPr lang="en-US" sz="600" kern="1200" dirty="0"/>
            <a:t>HERFY</a:t>
          </a:r>
        </a:p>
        <a:p>
          <a:pPr marL="57150" lvl="1" indent="-57150" algn="l" defTabSz="266700">
            <a:lnSpc>
              <a:spcPct val="90000"/>
            </a:lnSpc>
            <a:spcBef>
              <a:spcPct val="0"/>
            </a:spcBef>
            <a:spcAft>
              <a:spcPct val="15000"/>
            </a:spcAft>
            <a:buChar char="•"/>
          </a:pPr>
          <a:r>
            <a:rPr lang="en-US" sz="600" kern="1200" dirty="0"/>
            <a:t>HIDA</a:t>
          </a:r>
        </a:p>
        <a:p>
          <a:pPr marL="57150" lvl="1" indent="-57150" algn="l" defTabSz="266700">
            <a:lnSpc>
              <a:spcPct val="90000"/>
            </a:lnSpc>
            <a:spcBef>
              <a:spcPct val="0"/>
            </a:spcBef>
            <a:spcAft>
              <a:spcPct val="15000"/>
            </a:spcAft>
            <a:buChar char="•"/>
          </a:pPr>
          <a:r>
            <a:rPr lang="en-US" sz="600" kern="1200" dirty="0"/>
            <a:t>PETRO RABIGH</a:t>
          </a:r>
        </a:p>
      </dsp:txBody>
      <dsp:txXfrm rot="-5400000">
        <a:off x="1232048" y="57046"/>
        <a:ext cx="3616613" cy="1032348"/>
      </dsp:txXfrm>
    </dsp:sp>
    <dsp:sp modelId="{E78B8A95-208F-4EEA-B0B1-35DA246B1C12}">
      <dsp:nvSpPr>
        <dsp:cNvPr id="0" name=""/>
        <dsp:cNvSpPr/>
      </dsp:nvSpPr>
      <dsp:spPr>
        <a:xfrm rot="5400000">
          <a:off x="-264010" y="1832767"/>
          <a:ext cx="1760068" cy="123204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ICT</a:t>
          </a:r>
        </a:p>
      </dsp:txBody>
      <dsp:txXfrm rot="-5400000">
        <a:off x="1" y="2184781"/>
        <a:ext cx="1232047" cy="528021"/>
      </dsp:txXfrm>
    </dsp:sp>
    <dsp:sp modelId="{D8A4CB72-13A5-4761-AD4F-A9BF4D5F6400}">
      <dsp:nvSpPr>
        <dsp:cNvPr id="0" name=""/>
        <dsp:cNvSpPr/>
      </dsp:nvSpPr>
      <dsp:spPr>
        <a:xfrm rot="5400000">
          <a:off x="2496256" y="304548"/>
          <a:ext cx="1144044" cy="367246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3810" rIns="3810" bIns="3810" numCol="1" spcCol="1270" anchor="ctr" anchorCtr="0">
          <a:noAutofit/>
        </a:bodyPr>
        <a:lstStyle/>
        <a:p>
          <a:pPr marL="57150" lvl="1" indent="-57150" algn="l" defTabSz="266700">
            <a:lnSpc>
              <a:spcPct val="90000"/>
            </a:lnSpc>
            <a:spcBef>
              <a:spcPct val="0"/>
            </a:spcBef>
            <a:spcAft>
              <a:spcPct val="15000"/>
            </a:spcAft>
            <a:buChar char="•"/>
          </a:pPr>
          <a:r>
            <a:rPr lang="en-US" sz="600" kern="1200" dirty="0"/>
            <a:t>MAKKAH BUS COMPANY</a:t>
          </a:r>
        </a:p>
        <a:p>
          <a:pPr marL="57150" lvl="1" indent="-57150" algn="l" defTabSz="266700">
            <a:lnSpc>
              <a:spcPct val="90000"/>
            </a:lnSpc>
            <a:spcBef>
              <a:spcPct val="0"/>
            </a:spcBef>
            <a:spcAft>
              <a:spcPct val="15000"/>
            </a:spcAft>
            <a:buChar char="•"/>
          </a:pPr>
          <a:r>
            <a:rPr lang="en-US" sz="600" kern="1200" dirty="0"/>
            <a:t>NCMS</a:t>
          </a:r>
        </a:p>
        <a:p>
          <a:pPr marL="57150" lvl="1" indent="-57150" algn="l" defTabSz="266700">
            <a:lnSpc>
              <a:spcPct val="90000"/>
            </a:lnSpc>
            <a:spcBef>
              <a:spcPct val="0"/>
            </a:spcBef>
            <a:spcAft>
              <a:spcPct val="15000"/>
            </a:spcAft>
            <a:buChar char="•"/>
          </a:pPr>
          <a:r>
            <a:rPr lang="en-US" sz="600" kern="1200" dirty="0"/>
            <a:t>ABB FACTORY</a:t>
          </a:r>
        </a:p>
        <a:p>
          <a:pPr marL="57150" lvl="1" indent="-57150" algn="l" defTabSz="266700">
            <a:lnSpc>
              <a:spcPct val="90000"/>
            </a:lnSpc>
            <a:spcBef>
              <a:spcPct val="0"/>
            </a:spcBef>
            <a:spcAft>
              <a:spcPct val="15000"/>
            </a:spcAft>
            <a:buChar char="•"/>
          </a:pPr>
          <a:r>
            <a:rPr lang="en-US" sz="600" kern="1200" dirty="0"/>
            <a:t>DALLAH HOSPITAL</a:t>
          </a:r>
        </a:p>
        <a:p>
          <a:pPr marL="57150" lvl="1" indent="-57150" algn="l" defTabSz="266700">
            <a:lnSpc>
              <a:spcPct val="90000"/>
            </a:lnSpc>
            <a:spcBef>
              <a:spcPct val="0"/>
            </a:spcBef>
            <a:spcAft>
              <a:spcPct val="15000"/>
            </a:spcAft>
            <a:buChar char="•"/>
          </a:pPr>
          <a:r>
            <a:rPr lang="en-US" sz="600" kern="1200" dirty="0"/>
            <a:t>ERICSSON</a:t>
          </a:r>
        </a:p>
        <a:p>
          <a:pPr marL="57150" lvl="1" indent="-57150" algn="l" defTabSz="266700">
            <a:lnSpc>
              <a:spcPct val="90000"/>
            </a:lnSpc>
            <a:spcBef>
              <a:spcPct val="0"/>
            </a:spcBef>
            <a:spcAft>
              <a:spcPct val="15000"/>
            </a:spcAft>
            <a:buChar char="•"/>
          </a:pPr>
          <a:r>
            <a:rPr lang="en-US" sz="600" kern="1200" dirty="0"/>
            <a:t>SCHLUMBERGER</a:t>
          </a:r>
        </a:p>
        <a:p>
          <a:pPr marL="57150" lvl="1" indent="-57150" algn="l" defTabSz="266700">
            <a:lnSpc>
              <a:spcPct val="90000"/>
            </a:lnSpc>
            <a:spcBef>
              <a:spcPct val="0"/>
            </a:spcBef>
            <a:spcAft>
              <a:spcPct val="15000"/>
            </a:spcAft>
            <a:buChar char="•"/>
          </a:pPr>
          <a:r>
            <a:rPr lang="en-US" sz="600" kern="1200" dirty="0"/>
            <a:t>MC DONALDS</a:t>
          </a:r>
        </a:p>
        <a:p>
          <a:pPr marL="57150" lvl="1" indent="-57150" algn="l" defTabSz="266700">
            <a:lnSpc>
              <a:spcPct val="90000"/>
            </a:lnSpc>
            <a:spcBef>
              <a:spcPct val="0"/>
            </a:spcBef>
            <a:spcAft>
              <a:spcPct val="15000"/>
            </a:spcAft>
            <a:buChar char="•"/>
          </a:pPr>
          <a:r>
            <a:rPr lang="en-US" sz="600" kern="1200" dirty="0"/>
            <a:t>TOYOTA (ALJ)</a:t>
          </a:r>
        </a:p>
        <a:p>
          <a:pPr marL="57150" lvl="1" indent="-57150" algn="l" defTabSz="266700">
            <a:lnSpc>
              <a:spcPct val="90000"/>
            </a:lnSpc>
            <a:spcBef>
              <a:spcPct val="0"/>
            </a:spcBef>
            <a:spcAft>
              <a:spcPct val="15000"/>
            </a:spcAft>
            <a:buChar char="•"/>
          </a:pPr>
          <a:r>
            <a:rPr lang="en-US" sz="600" kern="1200" dirty="0"/>
            <a:t>MOBILY</a:t>
          </a:r>
        </a:p>
        <a:p>
          <a:pPr marL="57150" lvl="1" indent="-57150" algn="l" defTabSz="266700">
            <a:lnSpc>
              <a:spcPct val="90000"/>
            </a:lnSpc>
            <a:spcBef>
              <a:spcPct val="0"/>
            </a:spcBef>
            <a:spcAft>
              <a:spcPct val="15000"/>
            </a:spcAft>
            <a:buChar char="•"/>
          </a:pPr>
          <a:endParaRPr lang="en-US" sz="600" kern="1200" dirty="0"/>
        </a:p>
      </dsp:txBody>
      <dsp:txXfrm rot="-5400000">
        <a:off x="1232048" y="1624604"/>
        <a:ext cx="3616613" cy="1032348"/>
      </dsp:txXfrm>
    </dsp:sp>
    <dsp:sp modelId="{B3DB9307-0742-466A-BE7F-ECF946A2480F}">
      <dsp:nvSpPr>
        <dsp:cNvPr id="0" name=""/>
        <dsp:cNvSpPr/>
      </dsp:nvSpPr>
      <dsp:spPr>
        <a:xfrm rot="5400000">
          <a:off x="-264010" y="3400325"/>
          <a:ext cx="1760068" cy="123204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SECURITY SOLUTION</a:t>
          </a:r>
        </a:p>
      </dsp:txBody>
      <dsp:txXfrm rot="-5400000">
        <a:off x="1" y="3752339"/>
        <a:ext cx="1232047" cy="528021"/>
      </dsp:txXfrm>
    </dsp:sp>
    <dsp:sp modelId="{530F7A9D-C524-4733-B77F-10F7B506436D}">
      <dsp:nvSpPr>
        <dsp:cNvPr id="0" name=""/>
        <dsp:cNvSpPr/>
      </dsp:nvSpPr>
      <dsp:spPr>
        <a:xfrm rot="5400000">
          <a:off x="2496256" y="1872107"/>
          <a:ext cx="1144044" cy="367246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3810" rIns="3810" bIns="3810" numCol="1" spcCol="1270" anchor="ctr" anchorCtr="0">
          <a:noAutofit/>
        </a:bodyPr>
        <a:lstStyle/>
        <a:p>
          <a:pPr marL="57150" lvl="1" indent="-57150" algn="l" defTabSz="266700">
            <a:lnSpc>
              <a:spcPct val="90000"/>
            </a:lnSpc>
            <a:spcBef>
              <a:spcPct val="0"/>
            </a:spcBef>
            <a:spcAft>
              <a:spcPct val="15000"/>
            </a:spcAft>
            <a:buChar char="•"/>
          </a:pPr>
          <a:r>
            <a:rPr lang="en-US" sz="600" kern="1200" dirty="0"/>
            <a:t>NCMS</a:t>
          </a:r>
        </a:p>
        <a:p>
          <a:pPr marL="57150" lvl="1" indent="-57150" algn="l" defTabSz="266700">
            <a:lnSpc>
              <a:spcPct val="90000"/>
            </a:lnSpc>
            <a:spcBef>
              <a:spcPct val="0"/>
            </a:spcBef>
            <a:spcAft>
              <a:spcPct val="15000"/>
            </a:spcAft>
            <a:buChar char="•"/>
          </a:pPr>
          <a:r>
            <a:rPr lang="en-US" sz="600" kern="1200" dirty="0"/>
            <a:t>HITACHI</a:t>
          </a:r>
        </a:p>
        <a:p>
          <a:pPr marL="57150" lvl="1" indent="-57150" algn="l" defTabSz="266700">
            <a:lnSpc>
              <a:spcPct val="90000"/>
            </a:lnSpc>
            <a:spcBef>
              <a:spcPct val="0"/>
            </a:spcBef>
            <a:spcAft>
              <a:spcPct val="15000"/>
            </a:spcAft>
            <a:buChar char="•"/>
          </a:pPr>
          <a:r>
            <a:rPr lang="en-US" sz="600" kern="1200" dirty="0"/>
            <a:t>ABB</a:t>
          </a:r>
        </a:p>
        <a:p>
          <a:pPr marL="57150" lvl="1" indent="-57150" algn="l" defTabSz="266700">
            <a:lnSpc>
              <a:spcPct val="90000"/>
            </a:lnSpc>
            <a:spcBef>
              <a:spcPct val="0"/>
            </a:spcBef>
            <a:spcAft>
              <a:spcPct val="15000"/>
            </a:spcAft>
            <a:buChar char="•"/>
          </a:pPr>
          <a:r>
            <a:rPr lang="en-US" sz="600" kern="1200" dirty="0"/>
            <a:t>KING KHALID MASJID</a:t>
          </a:r>
        </a:p>
        <a:p>
          <a:pPr marL="57150" lvl="1" indent="-57150" algn="l" defTabSz="266700">
            <a:lnSpc>
              <a:spcPct val="90000"/>
            </a:lnSpc>
            <a:spcBef>
              <a:spcPct val="0"/>
            </a:spcBef>
            <a:spcAft>
              <a:spcPct val="15000"/>
            </a:spcAft>
            <a:buChar char="•"/>
          </a:pPr>
          <a:r>
            <a:rPr lang="en-US" sz="600" kern="1200" dirty="0"/>
            <a:t>SAMAMA</a:t>
          </a:r>
        </a:p>
      </dsp:txBody>
      <dsp:txXfrm rot="-5400000">
        <a:off x="1232048" y="3192163"/>
        <a:ext cx="3616613" cy="103234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148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629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334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7" r:id="rId8"/>
    <p:sldLayoutId id="2147483658" r:id="rId9"/>
    <p:sldLayoutId id="2147483660" r:id="rId10"/>
    <p:sldLayoutId id="2147483661"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2" r:id="rId20"/>
    <p:sldLayoutId id="214748368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hyperlink" Target="http://vebkrali.blogspot.com/2013/04/google-data-center-in-fotolari.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1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29.jpeg"/><Relationship Id="rId12" Type="http://schemas.openxmlformats.org/officeDocument/2006/relationships/image" Target="../media/image34.gif"/><Relationship Id="rId17" Type="http://schemas.openxmlformats.org/officeDocument/2006/relationships/image" Target="../media/image18.png"/><Relationship Id="rId2" Type="http://schemas.openxmlformats.org/officeDocument/2006/relationships/notesSlide" Target="../notesSlides/notesSlide13.xml"/><Relationship Id="rId16" Type="http://schemas.openxmlformats.org/officeDocument/2006/relationships/image" Target="../media/image37.jpg"/><Relationship Id="rId1" Type="http://schemas.openxmlformats.org/officeDocument/2006/relationships/slideLayout" Target="../slideLayouts/slideLayout14.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5" Type="http://schemas.openxmlformats.org/officeDocument/2006/relationships/hyperlink" Target="https://en.wikipedia.org/wiki/HUAWEI" TargetMode="External"/><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gif"/><Relationship Id="rId2"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42.png"/><Relationship Id="rId11" Type="http://schemas.microsoft.com/office/2007/relationships/hdphoto" Target="../media/hdphoto1.wdp"/><Relationship Id="rId5" Type="http://schemas.openxmlformats.org/officeDocument/2006/relationships/image" Target="../media/image41.png"/><Relationship Id="rId10" Type="http://schemas.openxmlformats.org/officeDocument/2006/relationships/image" Target="../media/image18.png"/><Relationship Id="rId4" Type="http://schemas.openxmlformats.org/officeDocument/2006/relationships/image" Target="../media/image40.jpe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5.xml"/><Relationship Id="rId7" Type="http://schemas.openxmlformats.org/officeDocument/2006/relationships/image" Target="../media/image18.png"/><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7.xml"/><Relationship Id="rId13" Type="http://schemas.microsoft.com/office/2007/relationships/hdphoto" Target="../media/hdphoto1.wdp"/><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image" Target="../media/image18.png"/><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8.png"/><Relationship Id="rId3" Type="http://schemas.openxmlformats.org/officeDocument/2006/relationships/image" Target="../media/image46.png"/><Relationship Id="rId7" Type="http://schemas.openxmlformats.org/officeDocument/2006/relationships/image" Target="../media/image48.jpg"/><Relationship Id="rId12" Type="http://schemas.openxmlformats.org/officeDocument/2006/relationships/image" Target="../media/image53.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2010.igem.org/Team:Tec-Monterrey/Platinum" TargetMode="External"/><Relationship Id="rId11" Type="http://schemas.openxmlformats.org/officeDocument/2006/relationships/image" Target="../media/image52.jpg"/><Relationship Id="rId5" Type="http://schemas.openxmlformats.org/officeDocument/2006/relationships/image" Target="../media/image47.jpg"/><Relationship Id="rId10" Type="http://schemas.openxmlformats.org/officeDocument/2006/relationships/image" Target="../media/image51.jpg"/><Relationship Id="rId4" Type="http://schemas.openxmlformats.org/officeDocument/2006/relationships/hyperlink" Target="https://commons.wikimedia.org/wiki/File:3M_wordmark.svg" TargetMode="External"/><Relationship Id="rId9" Type="http://schemas.openxmlformats.org/officeDocument/2006/relationships/image" Target="../media/image50.png"/><Relationship Id="rId1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55.jpg"/></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57.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58.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9.jp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hyperlink" Target="mailto:fasal@greenfieldsolutions.tech"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microsoft.com/office/2007/relationships/hdphoto" Target="../media/hdphoto1.wdp"/><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GREEN FIELD SOLUTION</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5A"/>
                </a:solidFill>
              </a:rPr>
              <a:t>Company Profile | 202</a:t>
            </a:r>
            <a:r>
              <a:rPr lang="en-US" dirty="0">
                <a:solidFill>
                  <a:srgbClr val="FFFF5A"/>
                </a:solidFill>
              </a:rPr>
              <a:t>5</a:t>
            </a:r>
            <a:endParaRPr dirty="0">
              <a:solidFill>
                <a:srgbClr val="FFFF5A"/>
              </a:solidFill>
            </a:endParaRPr>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1200" b="0" i="0" dirty="0">
                <a:solidFill>
                  <a:srgbClr val="FFFF00"/>
                </a:solidFill>
                <a:effectLst/>
                <a:latin typeface="Microsoft JhengHei" panose="020B0604030504040204" pitchFamily="34" charset="-120"/>
                <a:ea typeface="Microsoft JhengHei" panose="020B0604030504040204" pitchFamily="34" charset="-120"/>
              </a:rPr>
              <a:t>Data Center I MEP I Interior Designing I Networking</a:t>
            </a:r>
            <a:endParaRPr sz="2200" b="0" dirty="0">
              <a:solidFill>
                <a:srgbClr val="FFFF00"/>
              </a:solidFill>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cxnSp>
        <p:nvCxnSpPr>
          <p:cNvPr id="260" name="Google Shape;260;p4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FC820649-653C-471C-8960-C75334634BDC}"/>
              </a:ext>
            </a:extLst>
          </p:cNvPr>
          <p:cNvPicPr>
            <a:picLocks noChangeAspect="1"/>
          </p:cNvPicPr>
          <p:nvPr/>
        </p:nvPicPr>
        <p:blipFill>
          <a:blip r:embed="rId4"/>
          <a:stretch>
            <a:fillRect/>
          </a:stretch>
        </p:blipFill>
        <p:spPr>
          <a:xfrm>
            <a:off x="9239" y="0"/>
            <a:ext cx="9129098" cy="5143500"/>
          </a:xfrm>
          <a:prstGeom prst="rect">
            <a:avLst/>
          </a:prstGeom>
        </p:spPr>
      </p:pic>
      <p:pic>
        <p:nvPicPr>
          <p:cNvPr id="4" name="Picture 3">
            <a:extLst>
              <a:ext uri="{FF2B5EF4-FFF2-40B4-BE49-F238E27FC236}">
                <a16:creationId xmlns:a16="http://schemas.microsoft.com/office/drawing/2014/main" id="{19CB338B-16FA-4FC2-94FF-0209828D36A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8" name="Google Shape;268;p48"/>
          <p:cNvPicPr preferRelativeResize="0"/>
          <p:nvPr/>
        </p:nvPicPr>
        <p:blipFill>
          <a:blip r:embed="rId3">
            <a:extLst>
              <a:ext uri="{837473B0-CC2E-450A-ABE3-18F120FF3D39}">
                <a1611:picAttrSrcUrl xmlns:a1611="http://schemas.microsoft.com/office/drawing/2016/11/main" r:id="rId4"/>
              </a:ext>
            </a:extLst>
          </a:blip>
          <a:srcRect l="22006" r="22006"/>
          <a:stretch/>
        </p:blipFill>
        <p:spPr>
          <a:xfrm>
            <a:off x="-422250" y="-236700"/>
            <a:ext cx="4714800" cy="5616900"/>
          </a:xfrm>
          <a:prstGeom prst="flowChartDelay">
            <a:avLst/>
          </a:prstGeom>
          <a:noFill/>
          <a:ln>
            <a:noFill/>
          </a:ln>
        </p:spPr>
      </p:pic>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List of Brands </a:t>
            </a:r>
            <a:endParaRPr dirty="0"/>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Which we work with</a:t>
            </a:r>
          </a:p>
          <a:p>
            <a:pPr marL="0" lvl="0" indent="0" algn="l" rtl="0">
              <a:spcBef>
                <a:spcPts val="0"/>
              </a:spcBef>
              <a:spcAft>
                <a:spcPts val="1600"/>
              </a:spcAft>
              <a:buNone/>
            </a:pPr>
            <a:endParaRPr dirty="0"/>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ACF17E67-9D81-483C-AC1F-C8E2671B86F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6" name="Rectangle 13">
            <a:extLst>
              <a:ext uri="{FF2B5EF4-FFF2-40B4-BE49-F238E27FC236}">
                <a16:creationId xmlns:a16="http://schemas.microsoft.com/office/drawing/2014/main" id="{2D86FFB7-51C8-42A2-B997-D2C38F4052B2}"/>
              </a:ext>
            </a:extLst>
          </p:cNvPr>
          <p:cNvSpPr>
            <a:spLocks noChangeArrowheads="1"/>
          </p:cNvSpPr>
          <p:nvPr/>
        </p:nvSpPr>
        <p:spPr bwMode="auto">
          <a:xfrm>
            <a:off x="0" y="5769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4">
            <a:extLst>
              <a:ext uri="{FF2B5EF4-FFF2-40B4-BE49-F238E27FC236}">
                <a16:creationId xmlns:a16="http://schemas.microsoft.com/office/drawing/2014/main" id="{4FBDEB91-752C-4FB6-865B-A68F510EF3D4}"/>
              </a:ext>
            </a:extLst>
          </p:cNvPr>
          <p:cNvSpPr>
            <a:spLocks noChangeArrowheads="1"/>
          </p:cNvSpPr>
          <p:nvPr/>
        </p:nvSpPr>
        <p:spPr bwMode="auto">
          <a:xfrm>
            <a:off x="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15">
            <a:extLst>
              <a:ext uri="{FF2B5EF4-FFF2-40B4-BE49-F238E27FC236}">
                <a16:creationId xmlns:a16="http://schemas.microsoft.com/office/drawing/2014/main" id="{9563D5E6-293F-4494-9767-796C969CE1AA}"/>
              </a:ext>
            </a:extLst>
          </p:cNvPr>
          <p:cNvSpPr>
            <a:spLocks noChangeArrowheads="1"/>
          </p:cNvSpPr>
          <p:nvPr/>
        </p:nvSpPr>
        <p:spPr bwMode="auto">
          <a:xfrm>
            <a:off x="0" y="2000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6">
            <a:extLst>
              <a:ext uri="{FF2B5EF4-FFF2-40B4-BE49-F238E27FC236}">
                <a16:creationId xmlns:a16="http://schemas.microsoft.com/office/drawing/2014/main" id="{96CD5655-9BB0-47B9-B2BF-4BDE6272C3EA}"/>
              </a:ext>
            </a:extLst>
          </p:cNvPr>
          <p:cNvSpPr>
            <a:spLocks noChangeArrowheads="1"/>
          </p:cNvSpPr>
          <p:nvPr/>
        </p:nvSpPr>
        <p:spPr bwMode="auto">
          <a:xfrm>
            <a:off x="0" y="2857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17">
            <a:extLst>
              <a:ext uri="{FF2B5EF4-FFF2-40B4-BE49-F238E27FC236}">
                <a16:creationId xmlns:a16="http://schemas.microsoft.com/office/drawing/2014/main" id="{8688A273-FBCB-4DB2-A771-5C42021647FF}"/>
              </a:ext>
            </a:extLst>
          </p:cNvPr>
          <p:cNvSpPr>
            <a:spLocks noChangeArrowheads="1"/>
          </p:cNvSpPr>
          <p:nvPr/>
        </p:nvSpPr>
        <p:spPr bwMode="auto">
          <a:xfrm>
            <a:off x="0" y="3943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8">
            <a:extLst>
              <a:ext uri="{FF2B5EF4-FFF2-40B4-BE49-F238E27FC236}">
                <a16:creationId xmlns:a16="http://schemas.microsoft.com/office/drawing/2014/main" id="{A5B0BBBF-A0B4-4587-8212-9FA89F86A928}"/>
              </a:ext>
            </a:extLst>
          </p:cNvPr>
          <p:cNvSpPr>
            <a:spLocks noChangeArrowheads="1"/>
          </p:cNvSpPr>
          <p:nvPr/>
        </p:nvSpPr>
        <p:spPr bwMode="auto">
          <a:xfrm>
            <a:off x="0" y="4562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9">
            <a:extLst>
              <a:ext uri="{FF2B5EF4-FFF2-40B4-BE49-F238E27FC236}">
                <a16:creationId xmlns:a16="http://schemas.microsoft.com/office/drawing/2014/main" id="{5FAAD888-295C-41FA-A194-F582387FC8CC}"/>
              </a:ext>
            </a:extLst>
          </p:cNvPr>
          <p:cNvSpPr>
            <a:spLocks noChangeArrowheads="1"/>
          </p:cNvSpPr>
          <p:nvPr/>
        </p:nvSpPr>
        <p:spPr bwMode="auto">
          <a:xfrm>
            <a:off x="0" y="53244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20">
            <a:extLst>
              <a:ext uri="{FF2B5EF4-FFF2-40B4-BE49-F238E27FC236}">
                <a16:creationId xmlns:a16="http://schemas.microsoft.com/office/drawing/2014/main" id="{C0EDC8F3-9F1A-424A-873B-114DB0020C24}"/>
              </a:ext>
            </a:extLst>
          </p:cNvPr>
          <p:cNvSpPr>
            <a:spLocks noChangeArrowheads="1"/>
          </p:cNvSpPr>
          <p:nvPr/>
        </p:nvSpPr>
        <p:spPr bwMode="auto">
          <a:xfrm>
            <a:off x="0" y="6648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21">
            <a:extLst>
              <a:ext uri="{FF2B5EF4-FFF2-40B4-BE49-F238E27FC236}">
                <a16:creationId xmlns:a16="http://schemas.microsoft.com/office/drawing/2014/main" id="{CFE751F0-0F8F-4DFE-A4D2-98861DEF9AE8}"/>
              </a:ext>
            </a:extLst>
          </p:cNvPr>
          <p:cNvSpPr>
            <a:spLocks noChangeArrowheads="1"/>
          </p:cNvSpPr>
          <p:nvPr/>
        </p:nvSpPr>
        <p:spPr bwMode="auto">
          <a:xfrm>
            <a:off x="0" y="7362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22">
            <a:extLst>
              <a:ext uri="{FF2B5EF4-FFF2-40B4-BE49-F238E27FC236}">
                <a16:creationId xmlns:a16="http://schemas.microsoft.com/office/drawing/2014/main" id="{69BC327F-E1C1-437D-B9A3-5267EFEB903A}"/>
              </a:ext>
            </a:extLst>
          </p:cNvPr>
          <p:cNvSpPr>
            <a:spLocks noChangeArrowheads="1"/>
          </p:cNvSpPr>
          <p:nvPr/>
        </p:nvSpPr>
        <p:spPr bwMode="auto">
          <a:xfrm>
            <a:off x="0" y="8086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23">
            <a:extLst>
              <a:ext uri="{FF2B5EF4-FFF2-40B4-BE49-F238E27FC236}">
                <a16:creationId xmlns:a16="http://schemas.microsoft.com/office/drawing/2014/main" id="{BD426A9E-2D16-4ACA-B295-AE357579D60F}"/>
              </a:ext>
            </a:extLst>
          </p:cNvPr>
          <p:cNvSpPr>
            <a:spLocks noChangeArrowheads="1"/>
          </p:cNvSpPr>
          <p:nvPr/>
        </p:nvSpPr>
        <p:spPr bwMode="auto">
          <a:xfrm>
            <a:off x="0" y="8667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1DF6818D-12DC-4146-82DF-73481680B3DC}"/>
              </a:ext>
            </a:extLst>
          </p:cNvPr>
          <p:cNvSpPr>
            <a:spLocks noChangeArrowheads="1"/>
          </p:cNvSpPr>
          <p:nvPr/>
        </p:nvSpPr>
        <p:spPr bwMode="auto">
          <a:xfrm>
            <a:off x="0" y="942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25">
            <a:extLst>
              <a:ext uri="{FF2B5EF4-FFF2-40B4-BE49-F238E27FC236}">
                <a16:creationId xmlns:a16="http://schemas.microsoft.com/office/drawing/2014/main" id="{80E876E4-5E44-4488-ACC8-B6FDB41DA445}"/>
              </a:ext>
            </a:extLst>
          </p:cNvPr>
          <p:cNvSpPr>
            <a:spLocks noChangeArrowheads="1"/>
          </p:cNvSpPr>
          <p:nvPr/>
        </p:nvSpPr>
        <p:spPr bwMode="auto">
          <a:xfrm>
            <a:off x="0" y="1007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51FF14D8-AADC-4878-8FAD-A401DB89C0E5}"/>
              </a:ext>
            </a:extLst>
          </p:cNvPr>
          <p:cNvSpPr>
            <a:spLocks noGrp="1"/>
          </p:cNvSpPr>
          <p:nvPr>
            <p:ph type="title"/>
          </p:nvPr>
        </p:nvSpPr>
        <p:spPr>
          <a:xfrm>
            <a:off x="4073585" y="1815300"/>
            <a:ext cx="4702200" cy="941400"/>
          </a:xfrm>
        </p:spPr>
        <p:txBody>
          <a:bodyPr/>
          <a:lstStyle/>
          <a:p>
            <a:r>
              <a:rPr lang="en-US" sz="4400" dirty="0"/>
              <a:t>DATA CENTER</a:t>
            </a:r>
          </a:p>
        </p:txBody>
      </p:sp>
      <p:pic>
        <p:nvPicPr>
          <p:cNvPr id="19" name="Picture 18">
            <a:extLst>
              <a:ext uri="{FF2B5EF4-FFF2-40B4-BE49-F238E27FC236}">
                <a16:creationId xmlns:a16="http://schemas.microsoft.com/office/drawing/2014/main" id="{30FCB454-427A-43E5-9617-AB290FAB6A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extLst>
      <p:ext uri="{BB962C8B-B14F-4D97-AF65-F5344CB8AC3E}">
        <p14:creationId xmlns:p14="http://schemas.microsoft.com/office/powerpoint/2010/main" val="2581459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pic>
        <p:nvPicPr>
          <p:cNvPr id="1036" name="Picture 35" descr="https://www.conteg.cz/files/1/pictures/News/Newsletter/2014/images/conteg_3D__no_copy__no_r.png">
            <a:extLst>
              <a:ext uri="{FF2B5EF4-FFF2-40B4-BE49-F238E27FC236}">
                <a16:creationId xmlns:a16="http://schemas.microsoft.com/office/drawing/2014/main" id="{FB4BDDAB-4ADE-46A6-B59F-BF7EA9084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224" y="3152254"/>
            <a:ext cx="1783080" cy="4862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34" name="Picture 7" descr="http://powertech.co.nz/wp-content/uploads/2014/04/apc-logo.jpg">
            <a:extLst>
              <a:ext uri="{FF2B5EF4-FFF2-40B4-BE49-F238E27FC236}">
                <a16:creationId xmlns:a16="http://schemas.microsoft.com/office/drawing/2014/main" id="{25C29002-103E-4C0D-991F-A8492561AA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194" y="151520"/>
            <a:ext cx="1512202" cy="7732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33" name="Picture 4" descr="http://icecoldnerds.com/images/manufacture_logo/Liebert%20Logo.jpg">
            <a:extLst>
              <a:ext uri="{FF2B5EF4-FFF2-40B4-BE49-F238E27FC236}">
                <a16:creationId xmlns:a16="http://schemas.microsoft.com/office/drawing/2014/main" id="{D874E211-D80B-470A-9A22-B19D2FC5D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5971" y="223838"/>
            <a:ext cx="1676400" cy="6286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32" name="Picture 9" descr="https://www.edgetechnology.co.uk/images-edgetech/sdmologo.jpg">
            <a:extLst>
              <a:ext uri="{FF2B5EF4-FFF2-40B4-BE49-F238E27FC236}">
                <a16:creationId xmlns:a16="http://schemas.microsoft.com/office/drawing/2014/main" id="{DDF05AE8-6D25-44C7-A4D8-78E67F205E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823" y="1614488"/>
            <a:ext cx="1495425" cy="6191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31" name="Picture 11" descr="http://www.premiair.net/wp-content/uploads/2013/05/airdale.jpg">
            <a:extLst>
              <a:ext uri="{FF2B5EF4-FFF2-40B4-BE49-F238E27FC236}">
                <a16:creationId xmlns:a16="http://schemas.microsoft.com/office/drawing/2014/main" id="{D8BFB440-A332-4126-AF35-C8FE7452A1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0368" y="1553330"/>
            <a:ext cx="1590675" cy="762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30" name="Picture 12" descr="http://omed.gatech.edu/redux/wp-content/uploads/2011/02/0000043540-Eaton_Lit_RGB-updated-1-20-09.jpg">
            <a:extLst>
              <a:ext uri="{FF2B5EF4-FFF2-40B4-BE49-F238E27FC236}">
                <a16:creationId xmlns:a16="http://schemas.microsoft.com/office/drawing/2014/main" id="{A84FD19F-0A1C-4F0A-B49A-9E00E21923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7562" y="1548283"/>
            <a:ext cx="1450834" cy="7905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29" name="Picture 14" descr="http://drives-online.com/image/cache/data/saker-designs/manufacturer/schnieder-260x160.jpg">
            <a:extLst>
              <a:ext uri="{FF2B5EF4-FFF2-40B4-BE49-F238E27FC236}">
                <a16:creationId xmlns:a16="http://schemas.microsoft.com/office/drawing/2014/main" id="{300F19D8-35B4-438E-BC39-7BAF6E81AA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1696" y="1566862"/>
            <a:ext cx="1590675" cy="7143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28" name="Picture 13" descr="http://www.auviras.lt/out/fck_pictures/YUASA/YuasaLogo.jpg">
            <a:extLst>
              <a:ext uri="{FF2B5EF4-FFF2-40B4-BE49-F238E27FC236}">
                <a16:creationId xmlns:a16="http://schemas.microsoft.com/office/drawing/2014/main" id="{C05CD154-2029-4F9D-8C0A-2860AB94E1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285" y="3076576"/>
            <a:ext cx="1714500" cy="7239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27" name="Picture 8" descr="http://www.proton-es.com/mypanel/includes/Plain_Image_Gallery/67780112_06_121339485652.gif">
            <a:extLst>
              <a:ext uri="{FF2B5EF4-FFF2-40B4-BE49-F238E27FC236}">
                <a16:creationId xmlns:a16="http://schemas.microsoft.com/office/drawing/2014/main" id="{9BBE168C-E05E-4678-AD5A-87C376B22F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9905" y="3148013"/>
            <a:ext cx="1371600" cy="5810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26" name="Picture 10" descr="http://wallpapercave.com/wp/qk0hUWf.jpg">
            <a:extLst>
              <a:ext uri="{FF2B5EF4-FFF2-40B4-BE49-F238E27FC236}">
                <a16:creationId xmlns:a16="http://schemas.microsoft.com/office/drawing/2014/main" id="{4D93422A-9DAD-4DF1-A73D-245A34BE553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1192" y="3033714"/>
            <a:ext cx="1304925" cy="762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13">
            <a:extLst>
              <a:ext uri="{FF2B5EF4-FFF2-40B4-BE49-F238E27FC236}">
                <a16:creationId xmlns:a16="http://schemas.microsoft.com/office/drawing/2014/main" id="{2D86FFB7-51C8-42A2-B997-D2C38F4052B2}"/>
              </a:ext>
            </a:extLst>
          </p:cNvPr>
          <p:cNvSpPr>
            <a:spLocks noChangeArrowheads="1"/>
          </p:cNvSpPr>
          <p:nvPr/>
        </p:nvSpPr>
        <p:spPr bwMode="auto">
          <a:xfrm>
            <a:off x="0" y="5769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4">
            <a:extLst>
              <a:ext uri="{FF2B5EF4-FFF2-40B4-BE49-F238E27FC236}">
                <a16:creationId xmlns:a16="http://schemas.microsoft.com/office/drawing/2014/main" id="{4FBDEB91-752C-4FB6-865B-A68F510EF3D4}"/>
              </a:ext>
            </a:extLst>
          </p:cNvPr>
          <p:cNvSpPr>
            <a:spLocks noChangeArrowheads="1"/>
          </p:cNvSpPr>
          <p:nvPr/>
        </p:nvSpPr>
        <p:spPr bwMode="auto">
          <a:xfrm>
            <a:off x="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15">
            <a:extLst>
              <a:ext uri="{FF2B5EF4-FFF2-40B4-BE49-F238E27FC236}">
                <a16:creationId xmlns:a16="http://schemas.microsoft.com/office/drawing/2014/main" id="{9563D5E6-293F-4494-9767-796C969CE1AA}"/>
              </a:ext>
            </a:extLst>
          </p:cNvPr>
          <p:cNvSpPr>
            <a:spLocks noChangeArrowheads="1"/>
          </p:cNvSpPr>
          <p:nvPr/>
        </p:nvSpPr>
        <p:spPr bwMode="auto">
          <a:xfrm>
            <a:off x="0" y="2000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6">
            <a:extLst>
              <a:ext uri="{FF2B5EF4-FFF2-40B4-BE49-F238E27FC236}">
                <a16:creationId xmlns:a16="http://schemas.microsoft.com/office/drawing/2014/main" id="{96CD5655-9BB0-47B9-B2BF-4BDE6272C3EA}"/>
              </a:ext>
            </a:extLst>
          </p:cNvPr>
          <p:cNvSpPr>
            <a:spLocks noChangeArrowheads="1"/>
          </p:cNvSpPr>
          <p:nvPr/>
        </p:nvSpPr>
        <p:spPr bwMode="auto">
          <a:xfrm>
            <a:off x="0" y="2857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17">
            <a:extLst>
              <a:ext uri="{FF2B5EF4-FFF2-40B4-BE49-F238E27FC236}">
                <a16:creationId xmlns:a16="http://schemas.microsoft.com/office/drawing/2014/main" id="{8688A273-FBCB-4DB2-A771-5C42021647FF}"/>
              </a:ext>
            </a:extLst>
          </p:cNvPr>
          <p:cNvSpPr>
            <a:spLocks noChangeArrowheads="1"/>
          </p:cNvSpPr>
          <p:nvPr/>
        </p:nvSpPr>
        <p:spPr bwMode="auto">
          <a:xfrm>
            <a:off x="0" y="3943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8">
            <a:extLst>
              <a:ext uri="{FF2B5EF4-FFF2-40B4-BE49-F238E27FC236}">
                <a16:creationId xmlns:a16="http://schemas.microsoft.com/office/drawing/2014/main" id="{A5B0BBBF-A0B4-4587-8212-9FA89F86A928}"/>
              </a:ext>
            </a:extLst>
          </p:cNvPr>
          <p:cNvSpPr>
            <a:spLocks noChangeArrowheads="1"/>
          </p:cNvSpPr>
          <p:nvPr/>
        </p:nvSpPr>
        <p:spPr bwMode="auto">
          <a:xfrm>
            <a:off x="0" y="4562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9">
            <a:extLst>
              <a:ext uri="{FF2B5EF4-FFF2-40B4-BE49-F238E27FC236}">
                <a16:creationId xmlns:a16="http://schemas.microsoft.com/office/drawing/2014/main" id="{5FAAD888-295C-41FA-A194-F582387FC8CC}"/>
              </a:ext>
            </a:extLst>
          </p:cNvPr>
          <p:cNvSpPr>
            <a:spLocks noChangeArrowheads="1"/>
          </p:cNvSpPr>
          <p:nvPr/>
        </p:nvSpPr>
        <p:spPr bwMode="auto">
          <a:xfrm>
            <a:off x="0" y="53244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20">
            <a:extLst>
              <a:ext uri="{FF2B5EF4-FFF2-40B4-BE49-F238E27FC236}">
                <a16:creationId xmlns:a16="http://schemas.microsoft.com/office/drawing/2014/main" id="{C0EDC8F3-9F1A-424A-873B-114DB0020C24}"/>
              </a:ext>
            </a:extLst>
          </p:cNvPr>
          <p:cNvSpPr>
            <a:spLocks noChangeArrowheads="1"/>
          </p:cNvSpPr>
          <p:nvPr/>
        </p:nvSpPr>
        <p:spPr bwMode="auto">
          <a:xfrm>
            <a:off x="0" y="6648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21">
            <a:extLst>
              <a:ext uri="{FF2B5EF4-FFF2-40B4-BE49-F238E27FC236}">
                <a16:creationId xmlns:a16="http://schemas.microsoft.com/office/drawing/2014/main" id="{CFE751F0-0F8F-4DFE-A4D2-98861DEF9AE8}"/>
              </a:ext>
            </a:extLst>
          </p:cNvPr>
          <p:cNvSpPr>
            <a:spLocks noChangeArrowheads="1"/>
          </p:cNvSpPr>
          <p:nvPr/>
        </p:nvSpPr>
        <p:spPr bwMode="auto">
          <a:xfrm>
            <a:off x="0" y="7362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22">
            <a:extLst>
              <a:ext uri="{FF2B5EF4-FFF2-40B4-BE49-F238E27FC236}">
                <a16:creationId xmlns:a16="http://schemas.microsoft.com/office/drawing/2014/main" id="{69BC327F-E1C1-437D-B9A3-5267EFEB903A}"/>
              </a:ext>
            </a:extLst>
          </p:cNvPr>
          <p:cNvSpPr>
            <a:spLocks noChangeArrowheads="1"/>
          </p:cNvSpPr>
          <p:nvPr/>
        </p:nvSpPr>
        <p:spPr bwMode="auto">
          <a:xfrm>
            <a:off x="0" y="8086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23">
            <a:extLst>
              <a:ext uri="{FF2B5EF4-FFF2-40B4-BE49-F238E27FC236}">
                <a16:creationId xmlns:a16="http://schemas.microsoft.com/office/drawing/2014/main" id="{BD426A9E-2D16-4ACA-B295-AE357579D60F}"/>
              </a:ext>
            </a:extLst>
          </p:cNvPr>
          <p:cNvSpPr>
            <a:spLocks noChangeArrowheads="1"/>
          </p:cNvSpPr>
          <p:nvPr/>
        </p:nvSpPr>
        <p:spPr bwMode="auto">
          <a:xfrm>
            <a:off x="0" y="8667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1DF6818D-12DC-4146-82DF-73481680B3DC}"/>
              </a:ext>
            </a:extLst>
          </p:cNvPr>
          <p:cNvSpPr>
            <a:spLocks noChangeArrowheads="1"/>
          </p:cNvSpPr>
          <p:nvPr/>
        </p:nvSpPr>
        <p:spPr bwMode="auto">
          <a:xfrm>
            <a:off x="0" y="942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25">
            <a:extLst>
              <a:ext uri="{FF2B5EF4-FFF2-40B4-BE49-F238E27FC236}">
                <a16:creationId xmlns:a16="http://schemas.microsoft.com/office/drawing/2014/main" id="{80E876E4-5E44-4488-ACC8-B6FDB41DA445}"/>
              </a:ext>
            </a:extLst>
          </p:cNvPr>
          <p:cNvSpPr>
            <a:spLocks noChangeArrowheads="1"/>
          </p:cNvSpPr>
          <p:nvPr/>
        </p:nvSpPr>
        <p:spPr bwMode="auto">
          <a:xfrm>
            <a:off x="0" y="1007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 name="Picture 19" descr="Logo, company name&#10;&#10;Description automatically generated">
            <a:extLst>
              <a:ext uri="{FF2B5EF4-FFF2-40B4-BE49-F238E27FC236}">
                <a16:creationId xmlns:a16="http://schemas.microsoft.com/office/drawing/2014/main" id="{589F6D0A-D04D-4DE4-AAE2-EDA732DE89E0}"/>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2873091" y="263872"/>
            <a:ext cx="657146" cy="667551"/>
          </a:xfrm>
          <a:prstGeom prst="rect">
            <a:avLst/>
          </a:prstGeom>
          <a:ln>
            <a:noFill/>
          </a:ln>
          <a:effectLst>
            <a:outerShdw blurRad="190500" algn="tl" rotWithShape="0">
              <a:srgbClr val="000000">
                <a:alpha val="70000"/>
              </a:srgbClr>
            </a:outerShdw>
          </a:effectLst>
        </p:spPr>
      </p:pic>
      <p:pic>
        <p:nvPicPr>
          <p:cNvPr id="3" name="Picture 2" descr="Logo, company name&#10;&#10;Description automatically generated">
            <a:extLst>
              <a:ext uri="{FF2B5EF4-FFF2-40B4-BE49-F238E27FC236}">
                <a16:creationId xmlns:a16="http://schemas.microsoft.com/office/drawing/2014/main" id="{E3244EED-44D6-4365-B3AE-0CF5B724AD33}"/>
              </a:ext>
            </a:extLst>
          </p:cNvPr>
          <p:cNvPicPr>
            <a:picLocks noChangeAspect="1"/>
          </p:cNvPicPr>
          <p:nvPr/>
        </p:nvPicPr>
        <p:blipFill>
          <a:blip r:embed="rId16"/>
          <a:stretch>
            <a:fillRect/>
          </a:stretch>
        </p:blipFill>
        <p:spPr>
          <a:xfrm>
            <a:off x="678529" y="226222"/>
            <a:ext cx="896012" cy="900111"/>
          </a:xfrm>
          <a:prstGeom prst="rect">
            <a:avLst/>
          </a:prstGeom>
        </p:spPr>
      </p:pic>
      <p:pic>
        <p:nvPicPr>
          <p:cNvPr id="27" name="Picture 26">
            <a:extLst>
              <a:ext uri="{FF2B5EF4-FFF2-40B4-BE49-F238E27FC236}">
                <a16:creationId xmlns:a16="http://schemas.microsoft.com/office/drawing/2014/main" id="{748FB4D9-EC4A-4C8F-B618-6F012D965397}"/>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466897" y="4619194"/>
            <a:ext cx="646462" cy="39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500"/>
                                        <p:tgtEl>
                                          <p:spTgt spid="10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33"/>
                                        </p:tgtEl>
                                        <p:attrNameLst>
                                          <p:attrName>style.visibility</p:attrName>
                                        </p:attrNameLst>
                                      </p:cBhvr>
                                      <p:to>
                                        <p:strVal val="visible"/>
                                      </p:to>
                                    </p:set>
                                    <p:animEffect transition="in" filter="fade">
                                      <p:cBhvr>
                                        <p:cTn id="19" dur="500"/>
                                        <p:tgtEl>
                                          <p:spTgt spid="103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29"/>
                                        </p:tgtEl>
                                        <p:attrNameLst>
                                          <p:attrName>style.visibility</p:attrName>
                                        </p:attrNameLst>
                                      </p:cBhvr>
                                      <p:to>
                                        <p:strVal val="visible"/>
                                      </p:to>
                                    </p:set>
                                    <p:animEffect transition="in" filter="fade">
                                      <p:cBhvr>
                                        <p:cTn id="23" dur="500"/>
                                        <p:tgtEl>
                                          <p:spTgt spid="102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27"/>
                                        </p:tgtEl>
                                        <p:attrNameLst>
                                          <p:attrName>style.visibility</p:attrName>
                                        </p:attrNameLst>
                                      </p:cBhvr>
                                      <p:to>
                                        <p:strVal val="visible"/>
                                      </p:to>
                                    </p:set>
                                    <p:animEffect transition="in" filter="fade">
                                      <p:cBhvr>
                                        <p:cTn id="35" dur="500"/>
                                        <p:tgtEl>
                                          <p:spTgt spid="102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31"/>
                                        </p:tgtEl>
                                        <p:attrNameLst>
                                          <p:attrName>style.visibility</p:attrName>
                                        </p:attrNameLst>
                                      </p:cBhvr>
                                      <p:to>
                                        <p:strVal val="visible"/>
                                      </p:to>
                                    </p:set>
                                    <p:animEffect transition="in" filter="fade">
                                      <p:cBhvr>
                                        <p:cTn id="39" dur="500"/>
                                        <p:tgtEl>
                                          <p:spTgt spid="103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32"/>
                                        </p:tgtEl>
                                        <p:attrNameLst>
                                          <p:attrName>style.visibility</p:attrName>
                                        </p:attrNameLst>
                                      </p:cBhvr>
                                      <p:to>
                                        <p:strVal val="visible"/>
                                      </p:to>
                                    </p:set>
                                    <p:animEffect transition="in" filter="fade">
                                      <p:cBhvr>
                                        <p:cTn id="43" dur="500"/>
                                        <p:tgtEl>
                                          <p:spTgt spid="103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28"/>
                                        </p:tgtEl>
                                        <p:attrNameLst>
                                          <p:attrName>style.visibility</p:attrName>
                                        </p:attrNameLst>
                                      </p:cBhvr>
                                      <p:to>
                                        <p:strVal val="visible"/>
                                      </p:to>
                                    </p:set>
                                    <p:animEffect transition="in" filter="fade">
                                      <p:cBhvr>
                                        <p:cTn id="47" dur="500"/>
                                        <p:tgtEl>
                                          <p:spTgt spid="1028"/>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Title 2">
            <a:extLst>
              <a:ext uri="{FF2B5EF4-FFF2-40B4-BE49-F238E27FC236}">
                <a16:creationId xmlns:a16="http://schemas.microsoft.com/office/drawing/2014/main" id="{41512BC4-C439-4267-9F6B-BE512DE0F4D8}"/>
              </a:ext>
            </a:extLst>
          </p:cNvPr>
          <p:cNvSpPr>
            <a:spLocks noGrp="1"/>
          </p:cNvSpPr>
          <p:nvPr>
            <p:ph type="title"/>
          </p:nvPr>
        </p:nvSpPr>
        <p:spPr>
          <a:xfrm>
            <a:off x="749089" y="2101050"/>
            <a:ext cx="4702200" cy="941400"/>
          </a:xfrm>
        </p:spPr>
        <p:txBody>
          <a:bodyPr/>
          <a:lstStyle/>
          <a:p>
            <a:r>
              <a:rPr lang="en-US" sz="4000" dirty="0"/>
              <a:t>Low Current Solution</a:t>
            </a:r>
          </a:p>
        </p:txBody>
      </p:sp>
      <p:pic>
        <p:nvPicPr>
          <p:cNvPr id="4" name="Picture 3">
            <a:extLst>
              <a:ext uri="{FF2B5EF4-FFF2-40B4-BE49-F238E27FC236}">
                <a16:creationId xmlns:a16="http://schemas.microsoft.com/office/drawing/2014/main" id="{185ED5BE-3068-41B2-A61F-6BB3C54055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445025"/>
            <a:ext cx="7900700" cy="941400"/>
          </a:xfrm>
          <a:prstGeom prst="rect">
            <a:avLst/>
          </a:prstGeom>
        </p:spPr>
        <p:txBody>
          <a:bodyPr spcFirstLastPara="1" wrap="square" lIns="91425" tIns="91425" rIns="91425" bIns="91425" anchor="t" anchorCtr="0">
            <a:noAutofit/>
          </a:bodyPr>
          <a:lstStyle/>
          <a:p>
            <a:pPr marL="0" marR="0" algn="just">
              <a:lnSpc>
                <a:spcPct val="110000"/>
              </a:lnSpc>
              <a:spcBef>
                <a:spcPts val="0"/>
              </a:spcBef>
              <a:spcAft>
                <a:spcPts val="600"/>
              </a:spcAft>
            </a:pPr>
            <a:r>
              <a:rPr lang="en-US" sz="1600" dirty="0">
                <a:effectLst/>
                <a:latin typeface="Leelawadee UI Semilight" panose="020B0402040204020203" pitchFamily="34" charset="-34"/>
                <a:ea typeface="Times New Roman" panose="02020603050405020304" pitchFamily="18" charset="0"/>
                <a:cs typeface="Leelawadee UI Semilight" panose="020B0402040204020203" pitchFamily="34" charset="-34"/>
              </a:rPr>
              <a:t>GFS has Expertise in designing State of the Art Security Solutions. Our Security Solutions has multiple Facets which suits both Government, Retail, Military, Residential and High Security Premises. Through years we have designed solutions for </a:t>
            </a:r>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Diagram 1">
            <a:extLst>
              <a:ext uri="{FF2B5EF4-FFF2-40B4-BE49-F238E27FC236}">
                <a16:creationId xmlns:a16="http://schemas.microsoft.com/office/drawing/2014/main" id="{C8A356B1-ACA1-408C-B50A-E5894174CEFA}"/>
              </a:ext>
            </a:extLst>
          </p:cNvPr>
          <p:cNvGraphicFramePr/>
          <p:nvPr>
            <p:extLst>
              <p:ext uri="{D42A27DB-BD31-4B8C-83A1-F6EECF244321}">
                <p14:modId xmlns:p14="http://schemas.microsoft.com/office/powerpoint/2010/main" val="793723868"/>
              </p:ext>
            </p:extLst>
          </p:nvPr>
        </p:nvGraphicFramePr>
        <p:xfrm>
          <a:off x="2320637" y="1563307"/>
          <a:ext cx="5791200" cy="3135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9C04DA76-21CD-4492-82E2-EC6237B1A41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graphicEl>
                                              <a:dgm id="{EB373D1E-E545-480F-9A98-89F23342EDAA}"/>
                                            </p:graphicEl>
                                          </p:spTgt>
                                        </p:tgtEl>
                                        <p:attrNameLst>
                                          <p:attrName>style.visibility</p:attrName>
                                        </p:attrNameLst>
                                      </p:cBhvr>
                                      <p:to>
                                        <p:strVal val="visible"/>
                                      </p:to>
                                    </p:set>
                                    <p:animEffect transition="in" filter="fade">
                                      <p:cBhvr>
                                        <p:cTn id="7" dur="500"/>
                                        <p:tgtEl>
                                          <p:spTgt spid="2">
                                            <p:graphicEl>
                                              <a:dgm id="{EB373D1E-E545-480F-9A98-89F23342EDA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0D628747-B2DB-43CA-AF03-AE5B2B3DB48D}"/>
                                            </p:graphicEl>
                                          </p:spTgt>
                                        </p:tgtEl>
                                        <p:attrNameLst>
                                          <p:attrName>style.visibility</p:attrName>
                                        </p:attrNameLst>
                                      </p:cBhvr>
                                      <p:to>
                                        <p:strVal val="visible"/>
                                      </p:to>
                                    </p:set>
                                    <p:animEffect transition="in" filter="fade">
                                      <p:cBhvr>
                                        <p:cTn id="10" dur="500"/>
                                        <p:tgtEl>
                                          <p:spTgt spid="2">
                                            <p:graphicEl>
                                              <a:dgm id="{0D628747-B2DB-43CA-AF03-AE5B2B3DB48D}"/>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FF91035C-6B14-4BD3-B3EC-B422A939DA60}"/>
                                            </p:graphicEl>
                                          </p:spTgt>
                                        </p:tgtEl>
                                        <p:attrNameLst>
                                          <p:attrName>style.visibility</p:attrName>
                                        </p:attrNameLst>
                                      </p:cBhvr>
                                      <p:to>
                                        <p:strVal val="visible"/>
                                      </p:to>
                                    </p:set>
                                    <p:animEffect transition="in" filter="fade">
                                      <p:cBhvr>
                                        <p:cTn id="13" dur="500"/>
                                        <p:tgtEl>
                                          <p:spTgt spid="2">
                                            <p:graphicEl>
                                              <a:dgm id="{FF91035C-6B14-4BD3-B3EC-B422A939DA60}"/>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graphicEl>
                                              <a:dgm id="{820226DE-4932-428C-A5E2-56C6515FE812}"/>
                                            </p:graphicEl>
                                          </p:spTgt>
                                        </p:tgtEl>
                                        <p:attrNameLst>
                                          <p:attrName>style.visibility</p:attrName>
                                        </p:attrNameLst>
                                      </p:cBhvr>
                                      <p:to>
                                        <p:strVal val="visible"/>
                                      </p:to>
                                    </p:set>
                                    <p:animEffect transition="in" filter="fade">
                                      <p:cBhvr>
                                        <p:cTn id="16" dur="500"/>
                                        <p:tgtEl>
                                          <p:spTgt spid="2">
                                            <p:graphicEl>
                                              <a:dgm id="{820226DE-4932-428C-A5E2-56C6515FE812}"/>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graphicEl>
                                              <a:dgm id="{37141CDB-F274-4FC1-8468-DE2EF53D1D5F}"/>
                                            </p:graphicEl>
                                          </p:spTgt>
                                        </p:tgtEl>
                                        <p:attrNameLst>
                                          <p:attrName>style.visibility</p:attrName>
                                        </p:attrNameLst>
                                      </p:cBhvr>
                                      <p:to>
                                        <p:strVal val="visible"/>
                                      </p:to>
                                    </p:set>
                                    <p:animEffect transition="in" filter="fade">
                                      <p:cBhvr>
                                        <p:cTn id="19" dur="500"/>
                                        <p:tgtEl>
                                          <p:spTgt spid="2">
                                            <p:graphicEl>
                                              <a:dgm id="{37141CDB-F274-4FC1-8468-DE2EF53D1D5F}"/>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graphicEl>
                                              <a:dgm id="{FA54EABE-F816-4522-B3FF-86849E83A390}"/>
                                            </p:graphicEl>
                                          </p:spTgt>
                                        </p:tgtEl>
                                        <p:attrNameLst>
                                          <p:attrName>style.visibility</p:attrName>
                                        </p:attrNameLst>
                                      </p:cBhvr>
                                      <p:to>
                                        <p:strVal val="visible"/>
                                      </p:to>
                                    </p:set>
                                    <p:animEffect transition="in" filter="fade">
                                      <p:cBhvr>
                                        <p:cTn id="22" dur="500"/>
                                        <p:tgtEl>
                                          <p:spTgt spid="2">
                                            <p:graphicEl>
                                              <a:dgm id="{FA54EABE-F816-4522-B3FF-86849E83A390}"/>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graphicEl>
                                              <a:dgm id="{F6AC8DD2-5434-40B6-8D3A-AC3E8975DBA3}"/>
                                            </p:graphicEl>
                                          </p:spTgt>
                                        </p:tgtEl>
                                        <p:attrNameLst>
                                          <p:attrName>style.visibility</p:attrName>
                                        </p:attrNameLst>
                                      </p:cBhvr>
                                      <p:to>
                                        <p:strVal val="visible"/>
                                      </p:to>
                                    </p:set>
                                    <p:animEffect transition="in" filter="fade">
                                      <p:cBhvr>
                                        <p:cTn id="25" dur="500"/>
                                        <p:tgtEl>
                                          <p:spTgt spid="2">
                                            <p:graphicEl>
                                              <a:dgm id="{F6AC8DD2-5434-40B6-8D3A-AC3E8975DBA3}"/>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graphicEl>
                                              <a:dgm id="{6AF4F1D0-F9B3-4D97-9A23-95947AF6F51A}"/>
                                            </p:graphicEl>
                                          </p:spTgt>
                                        </p:tgtEl>
                                        <p:attrNameLst>
                                          <p:attrName>style.visibility</p:attrName>
                                        </p:attrNameLst>
                                      </p:cBhvr>
                                      <p:to>
                                        <p:strVal val="visible"/>
                                      </p:to>
                                    </p:set>
                                    <p:animEffect transition="in" filter="fade">
                                      <p:cBhvr>
                                        <p:cTn id="28" dur="500"/>
                                        <p:tgtEl>
                                          <p:spTgt spid="2">
                                            <p:graphicEl>
                                              <a:dgm id="{6AF4F1D0-F9B3-4D97-9A23-95947AF6F51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CEBD4804-0CDF-4F29-8EB6-9248105CC88B}"/>
                                            </p:graphicEl>
                                          </p:spTgt>
                                        </p:tgtEl>
                                        <p:attrNameLst>
                                          <p:attrName>style.visibility</p:attrName>
                                        </p:attrNameLst>
                                      </p:cBhvr>
                                      <p:to>
                                        <p:strVal val="visible"/>
                                      </p:to>
                                    </p:set>
                                    <p:animEffect transition="in" filter="fade">
                                      <p:cBhvr>
                                        <p:cTn id="31" dur="500"/>
                                        <p:tgtEl>
                                          <p:spTgt spid="2">
                                            <p:graphicEl>
                                              <a:dgm id="{CEBD4804-0CDF-4F29-8EB6-9248105CC88B}"/>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4BE849F2-D465-4507-AB7C-9802F15E5E74}"/>
                                            </p:graphicEl>
                                          </p:spTgt>
                                        </p:tgtEl>
                                        <p:attrNameLst>
                                          <p:attrName>style.visibility</p:attrName>
                                        </p:attrNameLst>
                                      </p:cBhvr>
                                      <p:to>
                                        <p:strVal val="visible"/>
                                      </p:to>
                                    </p:set>
                                    <p:animEffect transition="in" filter="fade">
                                      <p:cBhvr>
                                        <p:cTn id="34" dur="500"/>
                                        <p:tgtEl>
                                          <p:spTgt spid="2">
                                            <p:graphicEl>
                                              <a:dgm id="{4BE849F2-D465-4507-AB7C-9802F15E5E7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lvlAtOnc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68">
            <a:extLst>
              <a:ext uri="{FF2B5EF4-FFF2-40B4-BE49-F238E27FC236}">
                <a16:creationId xmlns:a16="http://schemas.microsoft.com/office/drawing/2014/main" id="{A81A6B0E-90EB-4360-A70B-14143F9E8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822" b="22691"/>
          <a:stretch>
            <a:fillRect/>
          </a:stretch>
        </p:blipFill>
        <p:spPr bwMode="auto">
          <a:xfrm>
            <a:off x="555582" y="2505618"/>
            <a:ext cx="2266950" cy="8096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69">
            <a:extLst>
              <a:ext uri="{FF2B5EF4-FFF2-40B4-BE49-F238E27FC236}">
                <a16:creationId xmlns:a16="http://schemas.microsoft.com/office/drawing/2014/main" id="{CFEF8BC5-10C2-46D5-9A08-B4FEFC8D9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57" y="3820067"/>
            <a:ext cx="2590800" cy="9429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70">
            <a:extLst>
              <a:ext uri="{FF2B5EF4-FFF2-40B4-BE49-F238E27FC236}">
                <a16:creationId xmlns:a16="http://schemas.microsoft.com/office/drawing/2014/main" id="{A9B94A92-EF04-4A2A-8199-80A993127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580" b="22253"/>
          <a:stretch>
            <a:fillRect/>
          </a:stretch>
        </p:blipFill>
        <p:spPr bwMode="auto">
          <a:xfrm>
            <a:off x="6426654" y="3905793"/>
            <a:ext cx="23907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71">
            <a:extLst>
              <a:ext uri="{FF2B5EF4-FFF2-40B4-BE49-F238E27FC236}">
                <a16:creationId xmlns:a16="http://schemas.microsoft.com/office/drawing/2014/main" id="{1C35B1E1-CE3B-4A84-82ED-2AE8865511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9912" y="4057921"/>
            <a:ext cx="213360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03E1E38A-1386-49BF-BCAD-8B84F992A949}"/>
              </a:ext>
            </a:extLst>
          </p:cNvPr>
          <p:cNvSpPr>
            <a:spLocks noChangeArrowheads="1"/>
          </p:cNvSpPr>
          <p:nvPr/>
        </p:nvSpPr>
        <p:spPr bwMode="auto">
          <a:xfrm>
            <a:off x="326571"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16FA5BDA-641E-4737-B687-437A913495B4}"/>
              </a:ext>
            </a:extLst>
          </p:cNvPr>
          <p:cNvSpPr>
            <a:spLocks noChangeArrowheads="1"/>
          </p:cNvSpPr>
          <p:nvPr/>
        </p:nvSpPr>
        <p:spPr bwMode="auto">
          <a:xfrm>
            <a:off x="326571" y="1266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7ED4DFBD-9DA6-418E-AEAA-DE47EEFFEF71}"/>
              </a:ext>
            </a:extLst>
          </p:cNvPr>
          <p:cNvSpPr>
            <a:spLocks noChangeArrowheads="1"/>
          </p:cNvSpPr>
          <p:nvPr/>
        </p:nvSpPr>
        <p:spPr bwMode="auto">
          <a:xfrm>
            <a:off x="326571" y="2209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1116B77A-2F2D-4B1E-A1D0-8375B16BA4D0}"/>
              </a:ext>
            </a:extLst>
          </p:cNvPr>
          <p:cNvSpPr>
            <a:spLocks noChangeArrowheads="1"/>
          </p:cNvSpPr>
          <p:nvPr/>
        </p:nvSpPr>
        <p:spPr bwMode="auto">
          <a:xfrm>
            <a:off x="326571" y="2981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9">
            <a:extLst>
              <a:ext uri="{FF2B5EF4-FFF2-40B4-BE49-F238E27FC236}">
                <a16:creationId xmlns:a16="http://schemas.microsoft.com/office/drawing/2014/main" id="{99A031A1-3177-4203-9434-2437820393D0}"/>
              </a:ext>
            </a:extLst>
          </p:cNvPr>
          <p:cNvSpPr>
            <a:spLocks noChangeArrowheads="1"/>
          </p:cNvSpPr>
          <p:nvPr/>
        </p:nvSpPr>
        <p:spPr bwMode="auto">
          <a:xfrm>
            <a:off x="326571" y="35242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61" name="Picture 48" descr="http://www.smarterbuildingtech.com/media/wysiwyg/American-Dynamics-Small-Logo.png">
            <a:extLst>
              <a:ext uri="{FF2B5EF4-FFF2-40B4-BE49-F238E27FC236}">
                <a16:creationId xmlns:a16="http://schemas.microsoft.com/office/drawing/2014/main" id="{DF540D53-1F0A-4188-A4D8-5F2E719770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9912" y="1400174"/>
            <a:ext cx="24193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5" descr="http://www.silentguard.net/Aiphone%20Logo.gif">
            <a:extLst>
              <a:ext uri="{FF2B5EF4-FFF2-40B4-BE49-F238E27FC236}">
                <a16:creationId xmlns:a16="http://schemas.microsoft.com/office/drawing/2014/main" id="{DDCF349F-29E9-4AE5-BC21-7D731F56989E}"/>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0319" y="1479098"/>
            <a:ext cx="2657475" cy="55245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37" descr="http://www.kimaldi.com/var/kimaldi/storage/images/productos/control_de_presencia/terminal_biometrico_de_huella_digital_nitgen_enbioaccess_t5/131669-1-esl-ES/terminal_biometrico_de_huella_digital_nitgen_enbioaccess_t5.jpg">
            <a:extLst>
              <a:ext uri="{FF2B5EF4-FFF2-40B4-BE49-F238E27FC236}">
                <a16:creationId xmlns:a16="http://schemas.microsoft.com/office/drawing/2014/main" id="{BD07DC1B-2C08-4E6C-BCED-C591F7B3E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8366" y="2500856"/>
            <a:ext cx="24479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49" descr="https://upload.wikimedia.org/wikipedia/commons/thumb/2/24/Samsung_Logo.svg/2000px-Samsung_Logo.svg.png">
            <a:extLst>
              <a:ext uri="{FF2B5EF4-FFF2-40B4-BE49-F238E27FC236}">
                <a16:creationId xmlns:a16="http://schemas.microsoft.com/office/drawing/2014/main" id="{8E5610D4-16B8-4F84-B529-FFC27FF9F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1799" y="2557463"/>
            <a:ext cx="2409825" cy="6953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4">
            <a:extLst>
              <a:ext uri="{FF2B5EF4-FFF2-40B4-BE49-F238E27FC236}">
                <a16:creationId xmlns:a16="http://schemas.microsoft.com/office/drawing/2014/main" id="{CF2244AF-399F-4122-BDF2-A486251AA82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5">
            <a:extLst>
              <a:ext uri="{FF2B5EF4-FFF2-40B4-BE49-F238E27FC236}">
                <a16:creationId xmlns:a16="http://schemas.microsoft.com/office/drawing/2014/main" id="{D7B50E8A-2EFD-48BE-84A2-69ED467BF871}"/>
              </a:ext>
            </a:extLst>
          </p:cNvPr>
          <p:cNvSpPr>
            <a:spLocks noChangeArrowheads="1"/>
          </p:cNvSpPr>
          <p:nvPr/>
        </p:nvSpPr>
        <p:spPr bwMode="auto">
          <a:xfrm>
            <a:off x="0" y="1200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16">
            <a:extLst>
              <a:ext uri="{FF2B5EF4-FFF2-40B4-BE49-F238E27FC236}">
                <a16:creationId xmlns:a16="http://schemas.microsoft.com/office/drawing/2014/main" id="{F8E4E742-148D-47F0-9414-3438049A52CF}"/>
              </a:ext>
            </a:extLst>
          </p:cNvPr>
          <p:cNvSpPr>
            <a:spLocks noChangeArrowheads="1"/>
          </p:cNvSpPr>
          <p:nvPr/>
        </p:nvSpPr>
        <p:spPr bwMode="auto">
          <a:xfrm>
            <a:off x="0" y="1752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7">
            <a:extLst>
              <a:ext uri="{FF2B5EF4-FFF2-40B4-BE49-F238E27FC236}">
                <a16:creationId xmlns:a16="http://schemas.microsoft.com/office/drawing/2014/main" id="{D634A9D4-E82F-4358-B47F-A240E15F319F}"/>
              </a:ext>
            </a:extLst>
          </p:cNvPr>
          <p:cNvSpPr>
            <a:spLocks noChangeArrowheads="1"/>
          </p:cNvSpPr>
          <p:nvPr/>
        </p:nvSpPr>
        <p:spPr bwMode="auto">
          <a:xfrm>
            <a:off x="0" y="2486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9" name="Picture 18">
            <a:extLst>
              <a:ext uri="{FF2B5EF4-FFF2-40B4-BE49-F238E27FC236}">
                <a16:creationId xmlns:a16="http://schemas.microsoft.com/office/drawing/2014/main" id="{3C9B2A79-F0F0-44D8-9C3D-57654D0E94E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extLst>
      <p:ext uri="{BB962C8B-B14F-4D97-AF65-F5344CB8AC3E}">
        <p14:creationId xmlns:p14="http://schemas.microsoft.com/office/powerpoint/2010/main" val="3937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60"/>
                                        </p:tgtEl>
                                        <p:attrNameLst>
                                          <p:attrName>style.visibility</p:attrName>
                                        </p:attrNameLst>
                                      </p:cBhvr>
                                      <p:to>
                                        <p:strVal val="visible"/>
                                      </p:to>
                                    </p:set>
                                    <p:anim calcmode="lin" valueType="num">
                                      <p:cBhvr additive="base">
                                        <p:cTn id="7" dur="500" fill="hold"/>
                                        <p:tgtEl>
                                          <p:spTgt spid="2060"/>
                                        </p:tgtEl>
                                        <p:attrNameLst>
                                          <p:attrName>ppt_x</p:attrName>
                                        </p:attrNameLst>
                                      </p:cBhvr>
                                      <p:tavLst>
                                        <p:tav tm="0">
                                          <p:val>
                                            <p:strVal val="#ppt_x"/>
                                          </p:val>
                                        </p:tav>
                                        <p:tav tm="100000">
                                          <p:val>
                                            <p:strVal val="#ppt_x"/>
                                          </p:val>
                                        </p:tav>
                                      </p:tavLst>
                                    </p:anim>
                                    <p:anim calcmode="lin" valueType="num">
                                      <p:cBhvr additive="base">
                                        <p:cTn id="8" dur="500" fill="hold"/>
                                        <p:tgtEl>
                                          <p:spTgt spid="206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61"/>
                                        </p:tgtEl>
                                        <p:attrNameLst>
                                          <p:attrName>style.visibility</p:attrName>
                                        </p:attrNameLst>
                                      </p:cBhvr>
                                      <p:to>
                                        <p:strVal val="visible"/>
                                      </p:to>
                                    </p:set>
                                    <p:anim calcmode="lin" valueType="num">
                                      <p:cBhvr additive="base">
                                        <p:cTn id="12" dur="500" fill="hold"/>
                                        <p:tgtEl>
                                          <p:spTgt spid="2061"/>
                                        </p:tgtEl>
                                        <p:attrNameLst>
                                          <p:attrName>ppt_x</p:attrName>
                                        </p:attrNameLst>
                                      </p:cBhvr>
                                      <p:tavLst>
                                        <p:tav tm="0">
                                          <p:val>
                                            <p:strVal val="#ppt_x"/>
                                          </p:val>
                                        </p:tav>
                                        <p:tav tm="100000">
                                          <p:val>
                                            <p:strVal val="#ppt_x"/>
                                          </p:val>
                                        </p:tav>
                                      </p:tavLst>
                                    </p:anim>
                                    <p:anim calcmode="lin" valueType="num">
                                      <p:cBhvr additive="base">
                                        <p:cTn id="13" dur="500" fill="hold"/>
                                        <p:tgtEl>
                                          <p:spTgt spid="206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wipe(down)">
                                      <p:cBhvr>
                                        <p:cTn id="17" dur="500"/>
                                        <p:tgtEl>
                                          <p:spTgt spid="2052"/>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2058"/>
                                        </p:tgtEl>
                                        <p:attrNameLst>
                                          <p:attrName>style.visibility</p:attrName>
                                        </p:attrNameLst>
                                      </p:cBhvr>
                                      <p:to>
                                        <p:strVal val="visible"/>
                                      </p:to>
                                    </p:set>
                                    <p:animEffect transition="in" filter="wipe(down)">
                                      <p:cBhvr>
                                        <p:cTn id="21" dur="500"/>
                                        <p:tgtEl>
                                          <p:spTgt spid="2058"/>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059"/>
                                        </p:tgtEl>
                                        <p:attrNameLst>
                                          <p:attrName>style.visibility</p:attrName>
                                        </p:attrNameLst>
                                      </p:cBhvr>
                                      <p:to>
                                        <p:strVal val="visible"/>
                                      </p:to>
                                    </p:set>
                                    <p:animEffect transition="in" filter="wipe(down)">
                                      <p:cBhvr>
                                        <p:cTn id="25" dur="500"/>
                                        <p:tgtEl>
                                          <p:spTgt spid="2059"/>
                                        </p:tgtEl>
                                      </p:cBhvr>
                                    </p:animEffect>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2051"/>
                                        </p:tgtEl>
                                        <p:attrNameLst>
                                          <p:attrName>style.visibility</p:attrName>
                                        </p:attrNameLst>
                                      </p:cBhvr>
                                      <p:to>
                                        <p:strVal val="visible"/>
                                      </p:to>
                                    </p:set>
                                    <p:animEffect transition="in" filter="fade">
                                      <p:cBhvr>
                                        <p:cTn id="29" dur="1000"/>
                                        <p:tgtEl>
                                          <p:spTgt spid="2051"/>
                                        </p:tgtEl>
                                      </p:cBhvr>
                                    </p:animEffect>
                                    <p:anim calcmode="lin" valueType="num">
                                      <p:cBhvr>
                                        <p:cTn id="30" dur="1000" fill="hold"/>
                                        <p:tgtEl>
                                          <p:spTgt spid="2051"/>
                                        </p:tgtEl>
                                        <p:attrNameLst>
                                          <p:attrName>ppt_x</p:attrName>
                                        </p:attrNameLst>
                                      </p:cBhvr>
                                      <p:tavLst>
                                        <p:tav tm="0">
                                          <p:val>
                                            <p:strVal val="#ppt_x"/>
                                          </p:val>
                                        </p:tav>
                                        <p:tav tm="100000">
                                          <p:val>
                                            <p:strVal val="#ppt_x"/>
                                          </p:val>
                                        </p:tav>
                                      </p:tavLst>
                                    </p:anim>
                                    <p:anim calcmode="lin" valueType="num">
                                      <p:cBhvr>
                                        <p:cTn id="31" dur="1000" fill="hold"/>
                                        <p:tgtEl>
                                          <p:spTgt spid="205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049"/>
                                        </p:tgtEl>
                                        <p:attrNameLst>
                                          <p:attrName>style.visibility</p:attrName>
                                        </p:attrNameLst>
                                      </p:cBhvr>
                                      <p:to>
                                        <p:strVal val="visible"/>
                                      </p:to>
                                    </p:set>
                                    <p:animEffect transition="in" filter="fade">
                                      <p:cBhvr>
                                        <p:cTn id="34" dur="1000"/>
                                        <p:tgtEl>
                                          <p:spTgt spid="2049"/>
                                        </p:tgtEl>
                                      </p:cBhvr>
                                    </p:animEffect>
                                    <p:anim calcmode="lin" valueType="num">
                                      <p:cBhvr>
                                        <p:cTn id="35" dur="1000" fill="hold"/>
                                        <p:tgtEl>
                                          <p:spTgt spid="2049"/>
                                        </p:tgtEl>
                                        <p:attrNameLst>
                                          <p:attrName>ppt_x</p:attrName>
                                        </p:attrNameLst>
                                      </p:cBhvr>
                                      <p:tavLst>
                                        <p:tav tm="0">
                                          <p:val>
                                            <p:strVal val="#ppt_x"/>
                                          </p:val>
                                        </p:tav>
                                        <p:tav tm="100000">
                                          <p:val>
                                            <p:strVal val="#ppt_x"/>
                                          </p:val>
                                        </p:tav>
                                      </p:tavLst>
                                    </p:anim>
                                    <p:anim calcmode="lin" valueType="num">
                                      <p:cBhvr>
                                        <p:cTn id="36" dur="1000" fill="hold"/>
                                        <p:tgtEl>
                                          <p:spTgt spid="204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050"/>
                                        </p:tgtEl>
                                        <p:attrNameLst>
                                          <p:attrName>style.visibility</p:attrName>
                                        </p:attrNameLst>
                                      </p:cBhvr>
                                      <p:to>
                                        <p:strVal val="visible"/>
                                      </p:to>
                                    </p:set>
                                    <p:animEffect transition="in" filter="fade">
                                      <p:cBhvr>
                                        <p:cTn id="39" dur="1000"/>
                                        <p:tgtEl>
                                          <p:spTgt spid="2050"/>
                                        </p:tgtEl>
                                      </p:cBhvr>
                                    </p:animEffect>
                                    <p:anim calcmode="lin" valueType="num">
                                      <p:cBhvr>
                                        <p:cTn id="40" dur="1000" fill="hold"/>
                                        <p:tgtEl>
                                          <p:spTgt spid="2050"/>
                                        </p:tgtEl>
                                        <p:attrNameLst>
                                          <p:attrName>ppt_x</p:attrName>
                                        </p:attrNameLst>
                                      </p:cBhvr>
                                      <p:tavLst>
                                        <p:tav tm="0">
                                          <p:val>
                                            <p:strVal val="#ppt_x"/>
                                          </p:val>
                                        </p:tav>
                                        <p:tav tm="100000">
                                          <p:val>
                                            <p:strVal val="#ppt_x"/>
                                          </p:val>
                                        </p:tav>
                                      </p:tavLst>
                                    </p:anim>
                                    <p:anim calcmode="lin" valueType="num">
                                      <p:cBhvr>
                                        <p:cTn id="41"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0B23-B653-4FED-979F-D7EEF888F86F}"/>
              </a:ext>
            </a:extLst>
          </p:cNvPr>
          <p:cNvSpPr>
            <a:spLocks noGrp="1"/>
          </p:cNvSpPr>
          <p:nvPr>
            <p:ph type="title"/>
          </p:nvPr>
        </p:nvSpPr>
        <p:spPr>
          <a:xfrm>
            <a:off x="619845" y="2232261"/>
            <a:ext cx="5905646" cy="941400"/>
          </a:xfrm>
        </p:spPr>
        <p:txBody>
          <a:bodyPr/>
          <a:lstStyle/>
          <a:p>
            <a:pPr algn="ctr"/>
            <a:r>
              <a:rPr lang="en-US" sz="4000" dirty="0"/>
              <a:t>Structured Cabling</a:t>
            </a:r>
          </a:p>
        </p:txBody>
      </p:sp>
      <p:pic>
        <p:nvPicPr>
          <p:cNvPr id="3" name="Picture 2">
            <a:extLst>
              <a:ext uri="{FF2B5EF4-FFF2-40B4-BE49-F238E27FC236}">
                <a16:creationId xmlns:a16="http://schemas.microsoft.com/office/drawing/2014/main" id="{FC1E1BA3-8959-4932-905B-F7C767FBE0D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extLst>
      <p:ext uri="{BB962C8B-B14F-4D97-AF65-F5344CB8AC3E}">
        <p14:creationId xmlns:p14="http://schemas.microsoft.com/office/powerpoint/2010/main" val="15755043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AB232-8A6A-40DB-A393-433D225E91B7}"/>
              </a:ext>
            </a:extLst>
          </p:cNvPr>
          <p:cNvSpPr>
            <a:spLocks noGrp="1"/>
          </p:cNvSpPr>
          <p:nvPr>
            <p:ph type="title"/>
          </p:nvPr>
        </p:nvSpPr>
        <p:spPr>
          <a:xfrm>
            <a:off x="204209" y="277091"/>
            <a:ext cx="5386100" cy="1108363"/>
          </a:xfrm>
        </p:spPr>
        <p:txBody>
          <a:bodyPr/>
          <a:lstStyle/>
          <a:p>
            <a:pPr marL="0" marR="0">
              <a:lnSpc>
                <a:spcPct val="110000"/>
              </a:lnSpc>
              <a:spcBef>
                <a:spcPts val="0"/>
              </a:spcBef>
              <a:spcAft>
                <a:spcPts val="600"/>
              </a:spcAft>
              <a:tabLst>
                <a:tab pos="3486150" algn="l"/>
              </a:tabLst>
            </a:pPr>
            <a:r>
              <a:rPr lang="en-US" sz="1600" dirty="0">
                <a:effectLst/>
                <a:latin typeface="Leelawadee UI Semilight" panose="020B0402040204020203" pitchFamily="34" charset="-34"/>
                <a:ea typeface="Times New Roman" panose="02020603050405020304" pitchFamily="18" charset="0"/>
                <a:cs typeface="Leelawadee UI Semilight" panose="020B0402040204020203" pitchFamily="34" charset="-34"/>
              </a:rPr>
              <a:t>GFS has a concrete design approach for Structured Cabling Solutions, we follow EIA/TIA-568A Standards. Our design Considerations always take into consideration all the sub-elements in</a:t>
            </a:r>
            <a:br>
              <a:rPr lang="en-US" sz="1400" dirty="0">
                <a:effectLst/>
                <a:latin typeface="Leelawadee UI Semilight" panose="020B0402040204020203" pitchFamily="34" charset="-34"/>
                <a:ea typeface="Times New Roman" panose="02020603050405020304" pitchFamily="18" charset="0"/>
                <a:cs typeface="Leelawadee UI Semilight" panose="020B0402040204020203" pitchFamily="34" charset="-34"/>
              </a:rPr>
            </a:br>
            <a:r>
              <a:rPr lang="en-US" sz="1400" dirty="0">
                <a:effectLst/>
                <a:latin typeface="Leelawadee UI Semilight" panose="020B0402040204020203" pitchFamily="34" charset="-34"/>
                <a:ea typeface="Times New Roman" panose="02020603050405020304" pitchFamily="18" charset="0"/>
                <a:cs typeface="Leelawadee UI Semilight" panose="020B0402040204020203" pitchFamily="34" charset="-34"/>
              </a:rPr>
              <a:t> </a:t>
            </a:r>
            <a:br>
              <a:rPr lang="en-US" sz="1400" dirty="0">
                <a:effectLst/>
                <a:latin typeface="Leelawadee UI Semilight" panose="020B0402040204020203" pitchFamily="34" charset="-34"/>
                <a:ea typeface="Times New Roman" panose="02020603050405020304" pitchFamily="18" charset="0"/>
                <a:cs typeface="Leelawadee UI Semilight" panose="020B0402040204020203" pitchFamily="34" charset="-34"/>
              </a:rPr>
            </a:br>
            <a:endParaRPr lang="en-US" sz="1400" dirty="0"/>
          </a:p>
        </p:txBody>
      </p:sp>
      <p:graphicFrame>
        <p:nvGraphicFramePr>
          <p:cNvPr id="3" name="Diagram 2">
            <a:extLst>
              <a:ext uri="{FF2B5EF4-FFF2-40B4-BE49-F238E27FC236}">
                <a16:creationId xmlns:a16="http://schemas.microsoft.com/office/drawing/2014/main" id="{06FCC337-B766-4419-9B03-D82A8156DD85}"/>
              </a:ext>
            </a:extLst>
          </p:cNvPr>
          <p:cNvGraphicFramePr/>
          <p:nvPr>
            <p:extLst>
              <p:ext uri="{D42A27DB-BD31-4B8C-83A1-F6EECF244321}">
                <p14:modId xmlns:p14="http://schemas.microsoft.com/office/powerpoint/2010/main" val="3594565603"/>
              </p:ext>
            </p:extLst>
          </p:nvPr>
        </p:nvGraphicFramePr>
        <p:xfrm>
          <a:off x="471054" y="2105891"/>
          <a:ext cx="7793182" cy="1246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F971DD6F-9C8F-44AD-B4C1-DC3BA45BABD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extLst>
      <p:ext uri="{BB962C8B-B14F-4D97-AF65-F5344CB8AC3E}">
        <p14:creationId xmlns:p14="http://schemas.microsoft.com/office/powerpoint/2010/main" val="4189401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graphicEl>
                                              <a:dgm id="{4F1BA100-C4A1-44B2-83C0-C4DC9BD1F3D1}"/>
                                            </p:graphicEl>
                                          </p:spTgt>
                                        </p:tgtEl>
                                        <p:attrNameLst>
                                          <p:attrName>style.visibility</p:attrName>
                                        </p:attrNameLst>
                                      </p:cBhvr>
                                      <p:to>
                                        <p:strVal val="visible"/>
                                      </p:to>
                                    </p:set>
                                    <p:anim calcmode="lin" valueType="num">
                                      <p:cBhvr additive="base">
                                        <p:cTn id="7" dur="500" fill="hold"/>
                                        <p:tgtEl>
                                          <p:spTgt spid="3">
                                            <p:graphicEl>
                                              <a:dgm id="{4F1BA100-C4A1-44B2-83C0-C4DC9BD1F3D1}"/>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graphicEl>
                                              <a:dgm id="{4F1BA100-C4A1-44B2-83C0-C4DC9BD1F3D1}"/>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graphicEl>
                                              <a:dgm id="{4CBB5EA1-85A6-426F-BE15-1F05E1C4712C}"/>
                                            </p:graphicEl>
                                          </p:spTgt>
                                        </p:tgtEl>
                                        <p:attrNameLst>
                                          <p:attrName>style.visibility</p:attrName>
                                        </p:attrNameLst>
                                      </p:cBhvr>
                                      <p:to>
                                        <p:strVal val="visible"/>
                                      </p:to>
                                    </p:set>
                                    <p:anim calcmode="lin" valueType="num">
                                      <p:cBhvr additive="base">
                                        <p:cTn id="12" dur="500" fill="hold"/>
                                        <p:tgtEl>
                                          <p:spTgt spid="3">
                                            <p:graphicEl>
                                              <a:dgm id="{4CBB5EA1-85A6-426F-BE15-1F05E1C4712C}"/>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graphicEl>
                                              <a:dgm id="{4CBB5EA1-85A6-426F-BE15-1F05E1C4712C}"/>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graphicEl>
                                              <a:dgm id="{E57FA0BA-35F4-4F0A-9EB0-6F1ECC737B95}"/>
                                            </p:graphicEl>
                                          </p:spTgt>
                                        </p:tgtEl>
                                        <p:attrNameLst>
                                          <p:attrName>style.visibility</p:attrName>
                                        </p:attrNameLst>
                                      </p:cBhvr>
                                      <p:to>
                                        <p:strVal val="visible"/>
                                      </p:to>
                                    </p:set>
                                    <p:anim calcmode="lin" valueType="num">
                                      <p:cBhvr additive="base">
                                        <p:cTn id="17" dur="500" fill="hold"/>
                                        <p:tgtEl>
                                          <p:spTgt spid="3">
                                            <p:graphicEl>
                                              <a:dgm id="{E57FA0BA-35F4-4F0A-9EB0-6F1ECC737B95}"/>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graphicEl>
                                              <a:dgm id="{E57FA0BA-35F4-4F0A-9EB0-6F1ECC737B95}"/>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
                                            <p:graphicEl>
                                              <a:dgm id="{0ECE52C6-1A8D-44D9-B916-32FF4F97E067}"/>
                                            </p:graphicEl>
                                          </p:spTgt>
                                        </p:tgtEl>
                                        <p:attrNameLst>
                                          <p:attrName>style.visibility</p:attrName>
                                        </p:attrNameLst>
                                      </p:cBhvr>
                                      <p:to>
                                        <p:strVal val="visible"/>
                                      </p:to>
                                    </p:set>
                                    <p:anim calcmode="lin" valueType="num">
                                      <p:cBhvr additive="base">
                                        <p:cTn id="22" dur="500" fill="hold"/>
                                        <p:tgtEl>
                                          <p:spTgt spid="3">
                                            <p:graphicEl>
                                              <a:dgm id="{0ECE52C6-1A8D-44D9-B916-32FF4F97E067}"/>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graphicEl>
                                              <a:dgm id="{0ECE52C6-1A8D-44D9-B916-32FF4F97E067}"/>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3">
                                            <p:graphicEl>
                                              <a:dgm id="{2779375A-5ECB-49C6-9653-64570F48EA29}"/>
                                            </p:graphicEl>
                                          </p:spTgt>
                                        </p:tgtEl>
                                        <p:attrNameLst>
                                          <p:attrName>style.visibility</p:attrName>
                                        </p:attrNameLst>
                                      </p:cBhvr>
                                      <p:to>
                                        <p:strVal val="visible"/>
                                      </p:to>
                                    </p:set>
                                    <p:anim calcmode="lin" valueType="num">
                                      <p:cBhvr additive="base">
                                        <p:cTn id="27" dur="500" fill="hold"/>
                                        <p:tgtEl>
                                          <p:spTgt spid="3">
                                            <p:graphicEl>
                                              <a:dgm id="{2779375A-5ECB-49C6-9653-64570F48EA2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graphicEl>
                                              <a:dgm id="{2779375A-5ECB-49C6-9653-64570F48EA2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3">
                                            <p:graphicEl>
                                              <a:dgm id="{209202E7-2441-438E-AB93-3A6E809AF28A}"/>
                                            </p:graphicEl>
                                          </p:spTgt>
                                        </p:tgtEl>
                                        <p:attrNameLst>
                                          <p:attrName>style.visibility</p:attrName>
                                        </p:attrNameLst>
                                      </p:cBhvr>
                                      <p:to>
                                        <p:strVal val="visible"/>
                                      </p:to>
                                    </p:set>
                                    <p:anim calcmode="lin" valueType="num">
                                      <p:cBhvr additive="base">
                                        <p:cTn id="32" dur="500" fill="hold"/>
                                        <p:tgtEl>
                                          <p:spTgt spid="3">
                                            <p:graphicEl>
                                              <a:dgm id="{209202E7-2441-438E-AB93-3A6E809AF28A}"/>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
                                            <p:graphicEl>
                                              <a:dgm id="{209202E7-2441-438E-AB93-3A6E809AF28A}"/>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3">
                                            <p:graphicEl>
                                              <a:dgm id="{B383FF0F-9FF9-4035-A71C-AA48235C9C0B}"/>
                                            </p:graphicEl>
                                          </p:spTgt>
                                        </p:tgtEl>
                                        <p:attrNameLst>
                                          <p:attrName>style.visibility</p:attrName>
                                        </p:attrNameLst>
                                      </p:cBhvr>
                                      <p:to>
                                        <p:strVal val="visible"/>
                                      </p:to>
                                    </p:set>
                                    <p:anim calcmode="lin" valueType="num">
                                      <p:cBhvr additive="base">
                                        <p:cTn id="37" dur="500" fill="hold"/>
                                        <p:tgtEl>
                                          <p:spTgt spid="3">
                                            <p:graphicEl>
                                              <a:dgm id="{B383FF0F-9FF9-4035-A71C-AA48235C9C0B}"/>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graphicEl>
                                              <a:dgm id="{B383FF0F-9FF9-4035-A71C-AA48235C9C0B}"/>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6CB6DC7-E316-4095-8592-3D6790CC586B}"/>
              </a:ext>
            </a:extLst>
          </p:cNvPr>
          <p:cNvGraphicFramePr/>
          <p:nvPr>
            <p:extLst>
              <p:ext uri="{D42A27DB-BD31-4B8C-83A1-F6EECF244321}">
                <p14:modId xmlns:p14="http://schemas.microsoft.com/office/powerpoint/2010/main" val="1265471136"/>
              </p:ext>
            </p:extLst>
          </p:nvPr>
        </p:nvGraphicFramePr>
        <p:xfrm>
          <a:off x="304800" y="1392381"/>
          <a:ext cx="3433066" cy="2947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993AF439-D6C2-4B60-BDF7-43EDA7E6AEF0}"/>
              </a:ext>
            </a:extLst>
          </p:cNvPr>
          <p:cNvGraphicFramePr/>
          <p:nvPr>
            <p:extLst>
              <p:ext uri="{D42A27DB-BD31-4B8C-83A1-F6EECF244321}">
                <p14:modId xmlns:p14="http://schemas.microsoft.com/office/powerpoint/2010/main" val="1355870876"/>
              </p:ext>
            </p:extLst>
          </p:nvPr>
        </p:nvGraphicFramePr>
        <p:xfrm>
          <a:off x="4447309" y="1392381"/>
          <a:ext cx="3692235" cy="29510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107022FD-197D-40FC-B275-41A050DD522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extLst>
      <p:ext uri="{BB962C8B-B14F-4D97-AF65-F5344CB8AC3E}">
        <p14:creationId xmlns:p14="http://schemas.microsoft.com/office/powerpoint/2010/main" val="300143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38500" y="2746204"/>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Business Verticals</a:t>
            </a:r>
            <a:endParaRPr dirty="0"/>
          </a:p>
        </p:txBody>
      </p:sp>
      <p:sp>
        <p:nvSpPr>
          <p:cNvPr id="181" name="Google Shape;181;p40"/>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List of Projects</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Cover Letter</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1" name="Picture 10">
            <a:extLst>
              <a:ext uri="{FF2B5EF4-FFF2-40B4-BE49-F238E27FC236}">
                <a16:creationId xmlns:a16="http://schemas.microsoft.com/office/drawing/2014/main" id="{A5625347-D627-4C3D-9ED0-4E0AFBECD55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Click="0" advTm="5000">
        <p14:pan dir="u"/>
      </p:transition>
    </mc:Choice>
    <mc:Fallback xmlns="">
      <p:transition spd="slow" advClick="0"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19C332DC-5AFD-4414-8732-A5F131288DD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27759" y="2291532"/>
            <a:ext cx="1428750" cy="752475"/>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D941CD59-283D-4CAB-B594-7F552C85C07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5420" y="3841892"/>
            <a:ext cx="1838005" cy="763794"/>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B485E01A-82B9-4118-99AB-A3A02F49510D}"/>
              </a:ext>
            </a:extLst>
          </p:cNvPr>
          <p:cNvPicPr>
            <a:picLocks noChangeAspect="1"/>
          </p:cNvPicPr>
          <p:nvPr/>
        </p:nvPicPr>
        <p:blipFill>
          <a:blip r:embed="rId7"/>
          <a:stretch>
            <a:fillRect/>
          </a:stretch>
        </p:blipFill>
        <p:spPr>
          <a:xfrm>
            <a:off x="6209330" y="3841892"/>
            <a:ext cx="2001868" cy="717011"/>
          </a:xfrm>
          <a:prstGeom prst="rect">
            <a:avLst/>
          </a:prstGeom>
        </p:spPr>
      </p:pic>
      <p:pic>
        <p:nvPicPr>
          <p:cNvPr id="21" name="Picture 20" descr="Logo&#10;&#10;Description automatically generated">
            <a:extLst>
              <a:ext uri="{FF2B5EF4-FFF2-40B4-BE49-F238E27FC236}">
                <a16:creationId xmlns:a16="http://schemas.microsoft.com/office/drawing/2014/main" id="{720B6F67-A862-4C80-B37D-FA5420BB2F48}"/>
              </a:ext>
            </a:extLst>
          </p:cNvPr>
          <p:cNvPicPr>
            <a:picLocks noChangeAspect="1"/>
          </p:cNvPicPr>
          <p:nvPr/>
        </p:nvPicPr>
        <p:blipFill rotWithShape="1">
          <a:blip r:embed="rId8"/>
          <a:srcRect t="26221" b="26156"/>
          <a:stretch/>
        </p:blipFill>
        <p:spPr>
          <a:xfrm>
            <a:off x="6209330" y="2103398"/>
            <a:ext cx="2050604" cy="976579"/>
          </a:xfrm>
          <a:prstGeom prst="rect">
            <a:avLst/>
          </a:prstGeom>
        </p:spPr>
      </p:pic>
      <p:pic>
        <p:nvPicPr>
          <p:cNvPr id="23" name="Picture 22" descr="Text&#10;&#10;Description automatically generated">
            <a:extLst>
              <a:ext uri="{FF2B5EF4-FFF2-40B4-BE49-F238E27FC236}">
                <a16:creationId xmlns:a16="http://schemas.microsoft.com/office/drawing/2014/main" id="{11A50974-AD7F-4955-A832-C059C69C0D43}"/>
              </a:ext>
            </a:extLst>
          </p:cNvPr>
          <p:cNvPicPr>
            <a:picLocks noChangeAspect="1"/>
          </p:cNvPicPr>
          <p:nvPr/>
        </p:nvPicPr>
        <p:blipFill>
          <a:blip r:embed="rId9"/>
          <a:stretch>
            <a:fillRect/>
          </a:stretch>
        </p:blipFill>
        <p:spPr>
          <a:xfrm>
            <a:off x="471308" y="955158"/>
            <a:ext cx="2313097" cy="588694"/>
          </a:xfrm>
          <a:prstGeom prst="rect">
            <a:avLst/>
          </a:prstGeom>
        </p:spPr>
      </p:pic>
      <p:pic>
        <p:nvPicPr>
          <p:cNvPr id="25" name="Picture 24" descr="Logo, company name&#10;&#10;Description automatically generated">
            <a:extLst>
              <a:ext uri="{FF2B5EF4-FFF2-40B4-BE49-F238E27FC236}">
                <a16:creationId xmlns:a16="http://schemas.microsoft.com/office/drawing/2014/main" id="{338358AA-9492-49D9-91DD-99ABCB2B2A36}"/>
              </a:ext>
            </a:extLst>
          </p:cNvPr>
          <p:cNvPicPr>
            <a:picLocks noChangeAspect="1"/>
          </p:cNvPicPr>
          <p:nvPr/>
        </p:nvPicPr>
        <p:blipFill>
          <a:blip r:embed="rId10"/>
          <a:stretch>
            <a:fillRect/>
          </a:stretch>
        </p:blipFill>
        <p:spPr>
          <a:xfrm>
            <a:off x="3547742" y="2291532"/>
            <a:ext cx="1594496" cy="784538"/>
          </a:xfrm>
          <a:prstGeom prst="rect">
            <a:avLst/>
          </a:prstGeom>
        </p:spPr>
      </p:pic>
      <p:pic>
        <p:nvPicPr>
          <p:cNvPr id="27" name="Picture 26" descr="A green and white sign&#10;&#10;Description automatically generated with low confidence">
            <a:extLst>
              <a:ext uri="{FF2B5EF4-FFF2-40B4-BE49-F238E27FC236}">
                <a16:creationId xmlns:a16="http://schemas.microsoft.com/office/drawing/2014/main" id="{D878890A-F689-4F89-BCD4-C79ECFD9B664}"/>
              </a:ext>
            </a:extLst>
          </p:cNvPr>
          <p:cNvPicPr>
            <a:picLocks noChangeAspect="1"/>
          </p:cNvPicPr>
          <p:nvPr/>
        </p:nvPicPr>
        <p:blipFill>
          <a:blip r:embed="rId11"/>
          <a:stretch>
            <a:fillRect/>
          </a:stretch>
        </p:blipFill>
        <p:spPr>
          <a:xfrm>
            <a:off x="3268147" y="3841892"/>
            <a:ext cx="2215504" cy="73962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781BA656-99D5-45D5-9852-1C1567F61115}"/>
              </a:ext>
            </a:extLst>
          </p:cNvPr>
          <p:cNvPicPr>
            <a:picLocks noChangeAspect="1"/>
          </p:cNvPicPr>
          <p:nvPr/>
        </p:nvPicPr>
        <p:blipFill>
          <a:blip r:embed="rId12"/>
          <a:stretch>
            <a:fillRect/>
          </a:stretch>
        </p:blipFill>
        <p:spPr>
          <a:xfrm>
            <a:off x="3547742" y="874641"/>
            <a:ext cx="2048515" cy="669211"/>
          </a:xfrm>
          <a:prstGeom prst="rect">
            <a:avLst/>
          </a:prstGeom>
        </p:spPr>
      </p:pic>
      <p:pic>
        <p:nvPicPr>
          <p:cNvPr id="10" name="Picture 9">
            <a:extLst>
              <a:ext uri="{FF2B5EF4-FFF2-40B4-BE49-F238E27FC236}">
                <a16:creationId xmlns:a16="http://schemas.microsoft.com/office/drawing/2014/main" id="{B19D7FF4-F73D-4386-BAD1-E9D306B2D14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811454" y="2571750"/>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 OF PROJECTS</a:t>
            </a:r>
            <a:endParaRPr dirty="0"/>
          </a:p>
        </p:txBody>
      </p:sp>
      <p:cxnSp>
        <p:nvCxnSpPr>
          <p:cNvPr id="373" name="Google Shape;373;p53"/>
          <p:cNvCxnSpPr/>
          <p:nvPr/>
        </p:nvCxnSpPr>
        <p:spPr>
          <a:xfrm>
            <a:off x="919081" y="241600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9FBE29A3-C2F7-42BC-B4D4-7C2DC2A832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23" name="TextBox 22">
            <a:extLst>
              <a:ext uri="{FF2B5EF4-FFF2-40B4-BE49-F238E27FC236}">
                <a16:creationId xmlns:a16="http://schemas.microsoft.com/office/drawing/2014/main" id="{ACDFC532-6FD2-4BB2-A45B-832EB2E22BB5}"/>
              </a:ext>
            </a:extLst>
          </p:cNvPr>
          <p:cNvSpPr txBox="1"/>
          <p:nvPr/>
        </p:nvSpPr>
        <p:spPr>
          <a:xfrm>
            <a:off x="1627911" y="113404"/>
            <a:ext cx="5569526" cy="646331"/>
          </a:xfrm>
          <a:prstGeom prst="rect">
            <a:avLst/>
          </a:prstGeom>
          <a:noFill/>
        </p:spPr>
        <p:txBody>
          <a:bodyPr wrap="square">
            <a:spAutoFit/>
          </a:bodyPr>
          <a:lstStyle/>
          <a:p>
            <a:r>
              <a:rPr lang="en" sz="3600" b="1" dirty="0">
                <a:solidFill>
                  <a:schemeClr val="lt1"/>
                </a:solidFill>
                <a:effectLst>
                  <a:glow rad="63500">
                    <a:schemeClr val="accent2">
                      <a:satMod val="175000"/>
                      <a:alpha val="40000"/>
                    </a:schemeClr>
                  </a:glow>
                </a:effectLst>
                <a:latin typeface="Montserrat ExtraBold"/>
                <a:sym typeface="Montserrat ExtraBold"/>
              </a:rPr>
              <a:t>HOTEL DATA </a:t>
            </a:r>
            <a:r>
              <a:rPr lang="en" sz="3600" b="1" dirty="0">
                <a:solidFill>
                  <a:schemeClr val="lt1"/>
                </a:solidFill>
                <a:effectLst>
                  <a:glow rad="63500">
                    <a:schemeClr val="accent2">
                      <a:satMod val="175000"/>
                      <a:alpha val="40000"/>
                    </a:schemeClr>
                  </a:glow>
                </a:effectLst>
                <a:latin typeface="Montserrat ExtraBold"/>
              </a:rPr>
              <a:t>CENTER</a:t>
            </a:r>
            <a:endParaRPr lang="en-US" sz="3600" b="1" dirty="0">
              <a:solidFill>
                <a:schemeClr val="lt1"/>
              </a:solidFill>
              <a:effectLst>
                <a:glow rad="63500">
                  <a:schemeClr val="accent2">
                    <a:satMod val="175000"/>
                    <a:alpha val="40000"/>
                  </a:schemeClr>
                </a:glow>
              </a:effectLst>
              <a:latin typeface="Montserrat ExtraBold"/>
            </a:endParaRPr>
          </a:p>
        </p:txBody>
      </p:sp>
      <p:pic>
        <p:nvPicPr>
          <p:cNvPr id="8" name="Picture 7" descr="A picture containing text, indoor, computer&#10;&#10;Description automatically generated">
            <a:extLst>
              <a:ext uri="{FF2B5EF4-FFF2-40B4-BE49-F238E27FC236}">
                <a16:creationId xmlns:a16="http://schemas.microsoft.com/office/drawing/2014/main" id="{DFF922CA-3570-43B1-93F7-6AF05A507634}"/>
              </a:ext>
            </a:extLst>
          </p:cNvPr>
          <p:cNvPicPr>
            <a:picLocks noChangeAspect="1"/>
          </p:cNvPicPr>
          <p:nvPr/>
        </p:nvPicPr>
        <p:blipFill>
          <a:blip r:embed="rId3"/>
          <a:stretch>
            <a:fillRect/>
          </a:stretch>
        </p:blipFill>
        <p:spPr>
          <a:xfrm>
            <a:off x="193964" y="1097972"/>
            <a:ext cx="4378036" cy="3283527"/>
          </a:xfrm>
          <a:prstGeom prst="rect">
            <a:avLst/>
          </a:prstGeom>
          <a:scene3d>
            <a:camera prst="orthographicFront"/>
            <a:lightRig rig="threePt" dir="t"/>
          </a:scene3d>
          <a:sp3d>
            <a:bevelT/>
          </a:sp3d>
        </p:spPr>
      </p:pic>
      <p:pic>
        <p:nvPicPr>
          <p:cNvPr id="10" name="Picture 9" descr="A picture containing indoor, computer&#10;&#10;Description automatically generated">
            <a:extLst>
              <a:ext uri="{FF2B5EF4-FFF2-40B4-BE49-F238E27FC236}">
                <a16:creationId xmlns:a16="http://schemas.microsoft.com/office/drawing/2014/main" id="{18446F67-A5A5-4EA0-845A-034356EAA7E4}"/>
              </a:ext>
            </a:extLst>
          </p:cNvPr>
          <p:cNvPicPr>
            <a:picLocks noChangeAspect="1"/>
          </p:cNvPicPr>
          <p:nvPr/>
        </p:nvPicPr>
        <p:blipFill>
          <a:blip r:embed="rId4"/>
          <a:stretch>
            <a:fillRect/>
          </a:stretch>
        </p:blipFill>
        <p:spPr>
          <a:xfrm>
            <a:off x="5446026" y="1095054"/>
            <a:ext cx="2132410" cy="3288711"/>
          </a:xfrm>
          <a:prstGeom prst="rect">
            <a:avLst/>
          </a:prstGeom>
          <a:scene3d>
            <a:camera prst="orthographicFront"/>
            <a:lightRig rig="threePt" dir="t"/>
          </a:scene3d>
          <a:sp3d>
            <a:bevelT/>
          </a:sp3d>
        </p:spPr>
      </p:pic>
      <p:pic>
        <p:nvPicPr>
          <p:cNvPr id="5" name="Picture 4">
            <a:extLst>
              <a:ext uri="{FF2B5EF4-FFF2-40B4-BE49-F238E27FC236}">
                <a16:creationId xmlns:a16="http://schemas.microsoft.com/office/drawing/2014/main" id="{553BE60D-C5A4-494A-9638-BB27ED35D66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2" name="TextBox 11">
            <a:extLst>
              <a:ext uri="{FF2B5EF4-FFF2-40B4-BE49-F238E27FC236}">
                <a16:creationId xmlns:a16="http://schemas.microsoft.com/office/drawing/2014/main" id="{B983675A-1BC7-41EF-BD2B-95BCBB702C24}"/>
              </a:ext>
            </a:extLst>
          </p:cNvPr>
          <p:cNvSpPr txBox="1"/>
          <p:nvPr/>
        </p:nvSpPr>
        <p:spPr>
          <a:xfrm>
            <a:off x="1170709" y="127258"/>
            <a:ext cx="6996545" cy="646331"/>
          </a:xfrm>
          <a:prstGeom prst="rect">
            <a:avLst/>
          </a:prstGeom>
          <a:noFill/>
        </p:spPr>
        <p:txBody>
          <a:bodyPr wrap="square">
            <a:spAutoFit/>
          </a:bodyPr>
          <a:lstStyle/>
          <a:p>
            <a:r>
              <a:rPr lang="en" sz="3600" b="1" dirty="0">
                <a:solidFill>
                  <a:schemeClr val="lt1"/>
                </a:solidFill>
                <a:effectLst>
                  <a:glow rad="63500">
                    <a:schemeClr val="accent2">
                      <a:satMod val="175000"/>
                      <a:alpha val="40000"/>
                    </a:schemeClr>
                  </a:glow>
                </a:effectLst>
                <a:latin typeface="Montserrat ExtraBold"/>
                <a:sym typeface="Montserrat ExtraBold"/>
              </a:rPr>
              <a:t>UNIVERSITY DATA </a:t>
            </a:r>
            <a:r>
              <a:rPr lang="en" sz="3600" b="1" dirty="0">
                <a:solidFill>
                  <a:schemeClr val="lt1"/>
                </a:solidFill>
                <a:effectLst>
                  <a:glow rad="63500">
                    <a:schemeClr val="accent2">
                      <a:satMod val="175000"/>
                      <a:alpha val="40000"/>
                    </a:schemeClr>
                  </a:glow>
                </a:effectLst>
                <a:latin typeface="Montserrat ExtraBold"/>
              </a:rPr>
              <a:t>CENTER</a:t>
            </a:r>
            <a:endParaRPr lang="en-US" sz="3600" b="1" dirty="0">
              <a:solidFill>
                <a:schemeClr val="lt1"/>
              </a:solidFill>
              <a:effectLst>
                <a:glow rad="63500">
                  <a:schemeClr val="accent2">
                    <a:satMod val="175000"/>
                    <a:alpha val="40000"/>
                  </a:schemeClr>
                </a:glow>
              </a:effectLst>
              <a:latin typeface="Montserrat ExtraBold"/>
            </a:endParaRPr>
          </a:p>
        </p:txBody>
      </p:sp>
      <p:pic>
        <p:nvPicPr>
          <p:cNvPr id="5" name="Picture 4" descr="A picture containing indoor, floor, ceiling&#10;&#10;Description automatically generated">
            <a:extLst>
              <a:ext uri="{FF2B5EF4-FFF2-40B4-BE49-F238E27FC236}">
                <a16:creationId xmlns:a16="http://schemas.microsoft.com/office/drawing/2014/main" id="{5CA13CEC-C13A-426B-82B5-4BD26D384E11}"/>
              </a:ext>
            </a:extLst>
          </p:cNvPr>
          <p:cNvPicPr>
            <a:picLocks noChangeAspect="1"/>
          </p:cNvPicPr>
          <p:nvPr/>
        </p:nvPicPr>
        <p:blipFill>
          <a:blip r:embed="rId3"/>
          <a:stretch>
            <a:fillRect/>
          </a:stretch>
        </p:blipFill>
        <p:spPr>
          <a:xfrm>
            <a:off x="103910" y="1660811"/>
            <a:ext cx="4384964" cy="3288723"/>
          </a:xfrm>
          <a:prstGeom prst="rect">
            <a:avLst/>
          </a:prstGeom>
          <a:scene3d>
            <a:camera prst="orthographicFront"/>
            <a:lightRig rig="threePt" dir="t"/>
          </a:scene3d>
          <a:sp3d>
            <a:bevelT/>
          </a:sp3d>
        </p:spPr>
      </p:pic>
      <p:pic>
        <p:nvPicPr>
          <p:cNvPr id="7" name="Picture 6" descr="A picture containing indoor, ceiling, floor, building&#10;&#10;Description automatically generated">
            <a:extLst>
              <a:ext uri="{FF2B5EF4-FFF2-40B4-BE49-F238E27FC236}">
                <a16:creationId xmlns:a16="http://schemas.microsoft.com/office/drawing/2014/main" id="{04C2E339-3F0A-45CE-897C-17FCBE4D2952}"/>
              </a:ext>
            </a:extLst>
          </p:cNvPr>
          <p:cNvPicPr>
            <a:picLocks noChangeAspect="1"/>
          </p:cNvPicPr>
          <p:nvPr/>
        </p:nvPicPr>
        <p:blipFill>
          <a:blip r:embed="rId4"/>
          <a:stretch>
            <a:fillRect/>
          </a:stretch>
        </p:blipFill>
        <p:spPr>
          <a:xfrm>
            <a:off x="4668982" y="1660811"/>
            <a:ext cx="4384964" cy="3288723"/>
          </a:xfrm>
          <a:prstGeom prst="rect">
            <a:avLst/>
          </a:prstGeom>
          <a:scene3d>
            <a:camera prst="orthographicFront"/>
            <a:lightRig rig="threePt" dir="t"/>
          </a:scene3d>
          <a:sp3d>
            <a:bevelT/>
          </a:sp3d>
        </p:spPr>
      </p:pic>
      <p:pic>
        <p:nvPicPr>
          <p:cNvPr id="6" name="Picture 5">
            <a:extLst>
              <a:ext uri="{FF2B5EF4-FFF2-40B4-BE49-F238E27FC236}">
                <a16:creationId xmlns:a16="http://schemas.microsoft.com/office/drawing/2014/main" id="{FA288677-3FC1-48A0-AA01-B4E091769F1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pic>
        <p:nvPicPr>
          <p:cNvPr id="6" name="WhatsApp Video 2021-11-25 at 4.42.07 PM">
            <a:hlinkClick r:id="" action="ppaction://media"/>
            <a:extLst>
              <a:ext uri="{FF2B5EF4-FFF2-40B4-BE49-F238E27FC236}">
                <a16:creationId xmlns:a16="http://schemas.microsoft.com/office/drawing/2014/main" id="{0750B4B7-8BD5-48CD-AD04-0AC380AF90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02736" y="728067"/>
            <a:ext cx="6704300" cy="3687365"/>
          </a:xfrm>
          <a:prstGeom prst="roundRect">
            <a:avLst>
              <a:gd name="adj" fmla="val 5439"/>
            </a:avLst>
          </a:prstGeom>
          <a:ln>
            <a:noFill/>
          </a:ln>
          <a:effectLst>
            <a:innerShdw blurRad="114300" dist="50800">
              <a:srgbClr val="000000">
                <a:alpha val="0"/>
              </a:srgbClr>
            </a:innerShdw>
          </a:effectLst>
        </p:spPr>
      </p:pic>
      <p:pic>
        <p:nvPicPr>
          <p:cNvPr id="3" name="Picture 2">
            <a:extLst>
              <a:ext uri="{FF2B5EF4-FFF2-40B4-BE49-F238E27FC236}">
                <a16:creationId xmlns:a16="http://schemas.microsoft.com/office/drawing/2014/main" id="{3D85688D-7FD6-474E-BFDA-573702F1E3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8" name="TextBox 17">
            <a:extLst>
              <a:ext uri="{FF2B5EF4-FFF2-40B4-BE49-F238E27FC236}">
                <a16:creationId xmlns:a16="http://schemas.microsoft.com/office/drawing/2014/main" id="{4C3DD744-1C16-47C3-8E6A-0A51140DBF55}"/>
              </a:ext>
            </a:extLst>
          </p:cNvPr>
          <p:cNvSpPr txBox="1"/>
          <p:nvPr/>
        </p:nvSpPr>
        <p:spPr>
          <a:xfrm>
            <a:off x="124691" y="92622"/>
            <a:ext cx="6996545" cy="646331"/>
          </a:xfrm>
          <a:prstGeom prst="rect">
            <a:avLst/>
          </a:prstGeom>
          <a:noFill/>
        </p:spPr>
        <p:txBody>
          <a:bodyPr wrap="square">
            <a:spAutoFit/>
          </a:bodyPr>
          <a:lstStyle/>
          <a:p>
            <a:pPr algn="ctr"/>
            <a:r>
              <a:rPr lang="en" sz="3600" b="1" dirty="0">
                <a:solidFill>
                  <a:schemeClr val="lt1"/>
                </a:solidFill>
                <a:effectLst>
                  <a:glow rad="63500">
                    <a:schemeClr val="accent2">
                      <a:satMod val="175000"/>
                      <a:alpha val="40000"/>
                    </a:schemeClr>
                  </a:glow>
                </a:effectLst>
                <a:latin typeface="Montserrat ExtraBold"/>
                <a:sym typeface="Montserrat ExtraBold"/>
              </a:rPr>
              <a:t>CABLING PROJECT</a:t>
            </a:r>
            <a:endParaRPr lang="en-US" sz="3600" b="1" dirty="0">
              <a:solidFill>
                <a:schemeClr val="lt1"/>
              </a:solidFill>
              <a:effectLst>
                <a:glow rad="63500">
                  <a:schemeClr val="accent2">
                    <a:satMod val="175000"/>
                    <a:alpha val="40000"/>
                  </a:schemeClr>
                </a:glow>
              </a:effectLst>
              <a:latin typeface="Montserrat ExtraBold"/>
            </a:endParaRPr>
          </a:p>
        </p:txBody>
      </p:sp>
      <p:pic>
        <p:nvPicPr>
          <p:cNvPr id="13" name="Picture 12" descr="A picture containing text, rack&#10;&#10;Description automatically generated">
            <a:extLst>
              <a:ext uri="{FF2B5EF4-FFF2-40B4-BE49-F238E27FC236}">
                <a16:creationId xmlns:a16="http://schemas.microsoft.com/office/drawing/2014/main" id="{C8B39622-2650-4C12-A534-19BC5BFCB0A4}"/>
              </a:ext>
            </a:extLst>
          </p:cNvPr>
          <p:cNvPicPr>
            <a:picLocks noChangeAspect="1"/>
          </p:cNvPicPr>
          <p:nvPr/>
        </p:nvPicPr>
        <p:blipFill>
          <a:blip r:embed="rId3"/>
          <a:stretch>
            <a:fillRect/>
          </a:stretch>
        </p:blipFill>
        <p:spPr>
          <a:xfrm>
            <a:off x="243645" y="1357746"/>
            <a:ext cx="1809967" cy="3217718"/>
          </a:xfrm>
          <a:prstGeom prst="rect">
            <a:avLst/>
          </a:prstGeom>
        </p:spPr>
      </p:pic>
      <p:pic>
        <p:nvPicPr>
          <p:cNvPr id="15" name="Picture 14" descr="A close-up of a server room&#10;&#10;Description automatically generated with low confidence">
            <a:extLst>
              <a:ext uri="{FF2B5EF4-FFF2-40B4-BE49-F238E27FC236}">
                <a16:creationId xmlns:a16="http://schemas.microsoft.com/office/drawing/2014/main" id="{1F3BC9C2-741A-4BCA-AE3B-07233F2784F7}"/>
              </a:ext>
            </a:extLst>
          </p:cNvPr>
          <p:cNvPicPr>
            <a:picLocks noChangeAspect="1"/>
          </p:cNvPicPr>
          <p:nvPr/>
        </p:nvPicPr>
        <p:blipFill>
          <a:blip r:embed="rId4"/>
          <a:stretch>
            <a:fillRect/>
          </a:stretch>
        </p:blipFill>
        <p:spPr>
          <a:xfrm>
            <a:off x="2307972" y="1357744"/>
            <a:ext cx="1809966" cy="3217718"/>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C82D9AA8-94BA-48F4-A1B1-FD89E2DA17EB}"/>
              </a:ext>
            </a:extLst>
          </p:cNvPr>
          <p:cNvPicPr>
            <a:picLocks noChangeAspect="1"/>
          </p:cNvPicPr>
          <p:nvPr/>
        </p:nvPicPr>
        <p:blipFill>
          <a:blip r:embed="rId5"/>
          <a:stretch>
            <a:fillRect/>
          </a:stretch>
        </p:blipFill>
        <p:spPr>
          <a:xfrm>
            <a:off x="4372299" y="1357746"/>
            <a:ext cx="1809966" cy="3217716"/>
          </a:xfrm>
          <a:prstGeom prst="rect">
            <a:avLst/>
          </a:prstGeom>
        </p:spPr>
      </p:pic>
      <p:pic>
        <p:nvPicPr>
          <p:cNvPr id="20" name="Picture 19" descr="A picture containing text, music, electric organ&#10;&#10;Description automatically generated">
            <a:extLst>
              <a:ext uri="{FF2B5EF4-FFF2-40B4-BE49-F238E27FC236}">
                <a16:creationId xmlns:a16="http://schemas.microsoft.com/office/drawing/2014/main" id="{EC9DFCB2-5BE0-4B24-B3AC-D5FDE8B51FDF}"/>
              </a:ext>
            </a:extLst>
          </p:cNvPr>
          <p:cNvPicPr>
            <a:picLocks noChangeAspect="1"/>
          </p:cNvPicPr>
          <p:nvPr/>
        </p:nvPicPr>
        <p:blipFill>
          <a:blip r:embed="rId6"/>
          <a:stretch>
            <a:fillRect/>
          </a:stretch>
        </p:blipFill>
        <p:spPr>
          <a:xfrm>
            <a:off x="6436625" y="1357744"/>
            <a:ext cx="1809965" cy="3217715"/>
          </a:xfrm>
          <a:prstGeom prst="rect">
            <a:avLst/>
          </a:prstGeom>
        </p:spPr>
      </p:pic>
      <p:pic>
        <p:nvPicPr>
          <p:cNvPr id="7" name="Picture 6">
            <a:extLst>
              <a:ext uri="{FF2B5EF4-FFF2-40B4-BE49-F238E27FC236}">
                <a16:creationId xmlns:a16="http://schemas.microsoft.com/office/drawing/2014/main" id="{86F2106B-7363-4FF4-853C-50212F76318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3A1520C7-D45B-4C80-84D4-F13A8974D998}"/>
              </a:ext>
            </a:extLst>
          </p:cNvPr>
          <p:cNvGraphicFramePr/>
          <p:nvPr>
            <p:extLst>
              <p:ext uri="{D42A27DB-BD31-4B8C-83A1-F6EECF244321}">
                <p14:modId xmlns:p14="http://schemas.microsoft.com/office/powerpoint/2010/main" val="1517894565"/>
              </p:ext>
            </p:extLst>
          </p:nvPr>
        </p:nvGraphicFramePr>
        <p:xfrm>
          <a:off x="3865418" y="62346"/>
          <a:ext cx="4904509" cy="48975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D427D02-C53A-457C-891A-99CB23719BC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446696" y="4679072"/>
            <a:ext cx="646462" cy="39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graphicEl>
                                              <a:dgm id="{71F47E7D-3307-41FC-8E6D-23C23388533F}"/>
                                            </p:graphicEl>
                                          </p:spTgt>
                                        </p:tgtEl>
                                        <p:attrNameLst>
                                          <p:attrName>style.visibility</p:attrName>
                                        </p:attrNameLst>
                                      </p:cBhvr>
                                      <p:to>
                                        <p:strVal val="visible"/>
                                      </p:to>
                                    </p:set>
                                    <p:animEffect transition="in" filter="fade">
                                      <p:cBhvr>
                                        <p:cTn id="7" dur="1000"/>
                                        <p:tgtEl>
                                          <p:spTgt spid="14">
                                            <p:graphicEl>
                                              <a:dgm id="{71F47E7D-3307-41FC-8E6D-23C23388533F}"/>
                                            </p:graphicEl>
                                          </p:spTgt>
                                        </p:tgtEl>
                                      </p:cBhvr>
                                    </p:animEffect>
                                    <p:anim calcmode="lin" valueType="num">
                                      <p:cBhvr>
                                        <p:cTn id="8" dur="1000" fill="hold"/>
                                        <p:tgtEl>
                                          <p:spTgt spid="14">
                                            <p:graphicEl>
                                              <a:dgm id="{71F47E7D-3307-41FC-8E6D-23C23388533F}"/>
                                            </p:graphicEl>
                                          </p:spTgt>
                                        </p:tgtEl>
                                        <p:attrNameLst>
                                          <p:attrName>ppt_x</p:attrName>
                                        </p:attrNameLst>
                                      </p:cBhvr>
                                      <p:tavLst>
                                        <p:tav tm="0">
                                          <p:val>
                                            <p:strVal val="#ppt_x"/>
                                          </p:val>
                                        </p:tav>
                                        <p:tav tm="100000">
                                          <p:val>
                                            <p:strVal val="#ppt_x"/>
                                          </p:val>
                                        </p:tav>
                                      </p:tavLst>
                                    </p:anim>
                                    <p:anim calcmode="lin" valueType="num">
                                      <p:cBhvr>
                                        <p:cTn id="9" dur="1000" fill="hold"/>
                                        <p:tgtEl>
                                          <p:spTgt spid="14">
                                            <p:graphicEl>
                                              <a:dgm id="{71F47E7D-3307-41FC-8E6D-23C23388533F}"/>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4">
                                            <p:graphicEl>
                                              <a:dgm id="{38B4DC1A-56AF-4658-9F7B-30B9C7D4F4E2}"/>
                                            </p:graphicEl>
                                          </p:spTgt>
                                        </p:tgtEl>
                                        <p:attrNameLst>
                                          <p:attrName>style.visibility</p:attrName>
                                        </p:attrNameLst>
                                      </p:cBhvr>
                                      <p:to>
                                        <p:strVal val="visible"/>
                                      </p:to>
                                    </p:set>
                                    <p:animEffect transition="in" filter="fade">
                                      <p:cBhvr>
                                        <p:cTn id="13" dur="1000"/>
                                        <p:tgtEl>
                                          <p:spTgt spid="14">
                                            <p:graphicEl>
                                              <a:dgm id="{38B4DC1A-56AF-4658-9F7B-30B9C7D4F4E2}"/>
                                            </p:graphicEl>
                                          </p:spTgt>
                                        </p:tgtEl>
                                      </p:cBhvr>
                                    </p:animEffect>
                                    <p:anim calcmode="lin" valueType="num">
                                      <p:cBhvr>
                                        <p:cTn id="14" dur="1000" fill="hold"/>
                                        <p:tgtEl>
                                          <p:spTgt spid="14">
                                            <p:graphicEl>
                                              <a:dgm id="{38B4DC1A-56AF-4658-9F7B-30B9C7D4F4E2}"/>
                                            </p:graphicEl>
                                          </p:spTgt>
                                        </p:tgtEl>
                                        <p:attrNameLst>
                                          <p:attrName>ppt_x</p:attrName>
                                        </p:attrNameLst>
                                      </p:cBhvr>
                                      <p:tavLst>
                                        <p:tav tm="0">
                                          <p:val>
                                            <p:strVal val="#ppt_x"/>
                                          </p:val>
                                        </p:tav>
                                        <p:tav tm="100000">
                                          <p:val>
                                            <p:strVal val="#ppt_x"/>
                                          </p:val>
                                        </p:tav>
                                      </p:tavLst>
                                    </p:anim>
                                    <p:anim calcmode="lin" valueType="num">
                                      <p:cBhvr>
                                        <p:cTn id="15" dur="1000" fill="hold"/>
                                        <p:tgtEl>
                                          <p:spTgt spid="14">
                                            <p:graphicEl>
                                              <a:dgm id="{38B4DC1A-56AF-4658-9F7B-30B9C7D4F4E2}"/>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14">
                                            <p:graphicEl>
                                              <a:dgm id="{E78B8A95-208F-4EEA-B0B1-35DA246B1C12}"/>
                                            </p:graphicEl>
                                          </p:spTgt>
                                        </p:tgtEl>
                                        <p:attrNameLst>
                                          <p:attrName>style.visibility</p:attrName>
                                        </p:attrNameLst>
                                      </p:cBhvr>
                                      <p:to>
                                        <p:strVal val="visible"/>
                                      </p:to>
                                    </p:set>
                                    <p:animEffect transition="in" filter="fade">
                                      <p:cBhvr>
                                        <p:cTn id="19" dur="1000"/>
                                        <p:tgtEl>
                                          <p:spTgt spid="14">
                                            <p:graphicEl>
                                              <a:dgm id="{E78B8A95-208F-4EEA-B0B1-35DA246B1C12}"/>
                                            </p:graphicEl>
                                          </p:spTgt>
                                        </p:tgtEl>
                                      </p:cBhvr>
                                    </p:animEffect>
                                    <p:anim calcmode="lin" valueType="num">
                                      <p:cBhvr>
                                        <p:cTn id="20" dur="1000" fill="hold"/>
                                        <p:tgtEl>
                                          <p:spTgt spid="14">
                                            <p:graphicEl>
                                              <a:dgm id="{E78B8A95-208F-4EEA-B0B1-35DA246B1C12}"/>
                                            </p:graphicEl>
                                          </p:spTgt>
                                        </p:tgtEl>
                                        <p:attrNameLst>
                                          <p:attrName>ppt_x</p:attrName>
                                        </p:attrNameLst>
                                      </p:cBhvr>
                                      <p:tavLst>
                                        <p:tav tm="0">
                                          <p:val>
                                            <p:strVal val="#ppt_x"/>
                                          </p:val>
                                        </p:tav>
                                        <p:tav tm="100000">
                                          <p:val>
                                            <p:strVal val="#ppt_x"/>
                                          </p:val>
                                        </p:tav>
                                      </p:tavLst>
                                    </p:anim>
                                    <p:anim calcmode="lin" valueType="num">
                                      <p:cBhvr>
                                        <p:cTn id="21" dur="1000" fill="hold"/>
                                        <p:tgtEl>
                                          <p:spTgt spid="14">
                                            <p:graphicEl>
                                              <a:dgm id="{E78B8A95-208F-4EEA-B0B1-35DA246B1C12}"/>
                                            </p:graphic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14">
                                            <p:graphicEl>
                                              <a:dgm id="{D8A4CB72-13A5-4761-AD4F-A9BF4D5F6400}"/>
                                            </p:graphicEl>
                                          </p:spTgt>
                                        </p:tgtEl>
                                        <p:attrNameLst>
                                          <p:attrName>style.visibility</p:attrName>
                                        </p:attrNameLst>
                                      </p:cBhvr>
                                      <p:to>
                                        <p:strVal val="visible"/>
                                      </p:to>
                                    </p:set>
                                    <p:animEffect transition="in" filter="fade">
                                      <p:cBhvr>
                                        <p:cTn id="25" dur="1000"/>
                                        <p:tgtEl>
                                          <p:spTgt spid="14">
                                            <p:graphicEl>
                                              <a:dgm id="{D8A4CB72-13A5-4761-AD4F-A9BF4D5F6400}"/>
                                            </p:graphicEl>
                                          </p:spTgt>
                                        </p:tgtEl>
                                      </p:cBhvr>
                                    </p:animEffect>
                                    <p:anim calcmode="lin" valueType="num">
                                      <p:cBhvr>
                                        <p:cTn id="26" dur="1000" fill="hold"/>
                                        <p:tgtEl>
                                          <p:spTgt spid="14">
                                            <p:graphicEl>
                                              <a:dgm id="{D8A4CB72-13A5-4761-AD4F-A9BF4D5F6400}"/>
                                            </p:graphicEl>
                                          </p:spTgt>
                                        </p:tgtEl>
                                        <p:attrNameLst>
                                          <p:attrName>ppt_x</p:attrName>
                                        </p:attrNameLst>
                                      </p:cBhvr>
                                      <p:tavLst>
                                        <p:tav tm="0">
                                          <p:val>
                                            <p:strVal val="#ppt_x"/>
                                          </p:val>
                                        </p:tav>
                                        <p:tav tm="100000">
                                          <p:val>
                                            <p:strVal val="#ppt_x"/>
                                          </p:val>
                                        </p:tav>
                                      </p:tavLst>
                                    </p:anim>
                                    <p:anim calcmode="lin" valueType="num">
                                      <p:cBhvr>
                                        <p:cTn id="27" dur="1000" fill="hold"/>
                                        <p:tgtEl>
                                          <p:spTgt spid="14">
                                            <p:graphicEl>
                                              <a:dgm id="{D8A4CB72-13A5-4761-AD4F-A9BF4D5F6400}"/>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14">
                                            <p:graphicEl>
                                              <a:dgm id="{B3DB9307-0742-466A-BE7F-ECF946A2480F}"/>
                                            </p:graphicEl>
                                          </p:spTgt>
                                        </p:tgtEl>
                                        <p:attrNameLst>
                                          <p:attrName>style.visibility</p:attrName>
                                        </p:attrNameLst>
                                      </p:cBhvr>
                                      <p:to>
                                        <p:strVal val="visible"/>
                                      </p:to>
                                    </p:set>
                                    <p:animEffect transition="in" filter="fade">
                                      <p:cBhvr>
                                        <p:cTn id="31" dur="1000"/>
                                        <p:tgtEl>
                                          <p:spTgt spid="14">
                                            <p:graphicEl>
                                              <a:dgm id="{B3DB9307-0742-466A-BE7F-ECF946A2480F}"/>
                                            </p:graphicEl>
                                          </p:spTgt>
                                        </p:tgtEl>
                                      </p:cBhvr>
                                    </p:animEffect>
                                    <p:anim calcmode="lin" valueType="num">
                                      <p:cBhvr>
                                        <p:cTn id="32" dur="1000" fill="hold"/>
                                        <p:tgtEl>
                                          <p:spTgt spid="14">
                                            <p:graphicEl>
                                              <a:dgm id="{B3DB9307-0742-466A-BE7F-ECF946A2480F}"/>
                                            </p:graphicEl>
                                          </p:spTgt>
                                        </p:tgtEl>
                                        <p:attrNameLst>
                                          <p:attrName>ppt_x</p:attrName>
                                        </p:attrNameLst>
                                      </p:cBhvr>
                                      <p:tavLst>
                                        <p:tav tm="0">
                                          <p:val>
                                            <p:strVal val="#ppt_x"/>
                                          </p:val>
                                        </p:tav>
                                        <p:tav tm="100000">
                                          <p:val>
                                            <p:strVal val="#ppt_x"/>
                                          </p:val>
                                        </p:tav>
                                      </p:tavLst>
                                    </p:anim>
                                    <p:anim calcmode="lin" valueType="num">
                                      <p:cBhvr>
                                        <p:cTn id="33" dur="1000" fill="hold"/>
                                        <p:tgtEl>
                                          <p:spTgt spid="14">
                                            <p:graphicEl>
                                              <a:dgm id="{B3DB9307-0742-466A-BE7F-ECF946A2480F}"/>
                                            </p:graphic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14">
                                            <p:graphicEl>
                                              <a:dgm id="{530F7A9D-C524-4733-B77F-10F7B506436D}"/>
                                            </p:graphicEl>
                                          </p:spTgt>
                                        </p:tgtEl>
                                        <p:attrNameLst>
                                          <p:attrName>style.visibility</p:attrName>
                                        </p:attrNameLst>
                                      </p:cBhvr>
                                      <p:to>
                                        <p:strVal val="visible"/>
                                      </p:to>
                                    </p:set>
                                    <p:animEffect transition="in" filter="fade">
                                      <p:cBhvr>
                                        <p:cTn id="37" dur="1000"/>
                                        <p:tgtEl>
                                          <p:spTgt spid="14">
                                            <p:graphicEl>
                                              <a:dgm id="{530F7A9D-C524-4733-B77F-10F7B506436D}"/>
                                            </p:graphicEl>
                                          </p:spTgt>
                                        </p:tgtEl>
                                      </p:cBhvr>
                                    </p:animEffect>
                                    <p:anim calcmode="lin" valueType="num">
                                      <p:cBhvr>
                                        <p:cTn id="38" dur="1000" fill="hold"/>
                                        <p:tgtEl>
                                          <p:spTgt spid="14">
                                            <p:graphicEl>
                                              <a:dgm id="{530F7A9D-C524-4733-B77F-10F7B506436D}"/>
                                            </p:graphicEl>
                                          </p:spTgt>
                                        </p:tgtEl>
                                        <p:attrNameLst>
                                          <p:attrName>ppt_x</p:attrName>
                                        </p:attrNameLst>
                                      </p:cBhvr>
                                      <p:tavLst>
                                        <p:tav tm="0">
                                          <p:val>
                                            <p:strVal val="#ppt_x"/>
                                          </p:val>
                                        </p:tav>
                                        <p:tav tm="100000">
                                          <p:val>
                                            <p:strVal val="#ppt_x"/>
                                          </p:val>
                                        </p:tav>
                                      </p:tavLst>
                                    </p:anim>
                                    <p:anim calcmode="lin" valueType="num">
                                      <p:cBhvr>
                                        <p:cTn id="39" dur="1000" fill="hold"/>
                                        <p:tgtEl>
                                          <p:spTgt spid="14">
                                            <p:graphicEl>
                                              <a:dgm id="{530F7A9D-C524-4733-B77F-10F7B506436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13" name="Google Shape;2159;p68">
            <a:extLst>
              <a:ext uri="{FF2B5EF4-FFF2-40B4-BE49-F238E27FC236}">
                <a16:creationId xmlns:a16="http://schemas.microsoft.com/office/drawing/2014/main" id="{587A2B83-FB66-43C9-A431-553F7B8BAB50}"/>
              </a:ext>
            </a:extLst>
          </p:cNvPr>
          <p:cNvSpPr txBox="1">
            <a:spLocks noGrp="1"/>
          </p:cNvSpPr>
          <p:nvPr>
            <p:ph type="title"/>
          </p:nvPr>
        </p:nvSpPr>
        <p:spPr>
          <a:xfrm>
            <a:off x="827888" y="1494666"/>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14" name="Google Shape;2160;p68">
            <a:extLst>
              <a:ext uri="{FF2B5EF4-FFF2-40B4-BE49-F238E27FC236}">
                <a16:creationId xmlns:a16="http://schemas.microsoft.com/office/drawing/2014/main" id="{1A3AF306-4A69-4B5C-95AD-C3C6542E9687}"/>
              </a:ext>
            </a:extLst>
          </p:cNvPr>
          <p:cNvSpPr txBox="1">
            <a:spLocks/>
          </p:cNvSpPr>
          <p:nvPr/>
        </p:nvSpPr>
        <p:spPr>
          <a:xfrm>
            <a:off x="827888" y="2418565"/>
            <a:ext cx="3305400" cy="109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dirty="0"/>
              <a:t>Do you have any questions?</a:t>
            </a:r>
          </a:p>
          <a:p>
            <a:pPr marL="0" indent="0">
              <a:buFont typeface="Montserrat"/>
              <a:buNone/>
            </a:pPr>
            <a:r>
              <a:rPr lang="en-US" dirty="0" err="1">
                <a:hlinkClick r:id="rId3"/>
              </a:rPr>
              <a:t>faizan@greenfieldsolutions.tech</a:t>
            </a:r>
            <a:endParaRPr lang="en-US" dirty="0"/>
          </a:p>
          <a:p>
            <a:pPr marL="0" indent="0">
              <a:buFont typeface="Montserrat"/>
              <a:buNone/>
            </a:pPr>
            <a:r>
              <a:rPr lang="en-US" dirty="0"/>
              <a:t>+966 502976005</a:t>
            </a:r>
          </a:p>
          <a:p>
            <a:pPr marL="0" indent="0">
              <a:buFont typeface="Montserrat"/>
              <a:buNone/>
            </a:pPr>
            <a:endParaRPr lang="en-US" dirty="0"/>
          </a:p>
        </p:txBody>
      </p:sp>
      <p:cxnSp>
        <p:nvCxnSpPr>
          <p:cNvPr id="15" name="Google Shape;2161;p68">
            <a:extLst>
              <a:ext uri="{FF2B5EF4-FFF2-40B4-BE49-F238E27FC236}">
                <a16:creationId xmlns:a16="http://schemas.microsoft.com/office/drawing/2014/main" id="{B763F8A1-C7C5-4C64-8146-B127661CA9C5}"/>
              </a:ext>
            </a:extLst>
          </p:cNvPr>
          <p:cNvCxnSpPr/>
          <p:nvPr/>
        </p:nvCxnSpPr>
        <p:spPr>
          <a:xfrm>
            <a:off x="916418" y="22230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 name="Google Shape;2164;p68">
            <a:extLst>
              <a:ext uri="{FF2B5EF4-FFF2-40B4-BE49-F238E27FC236}">
                <a16:creationId xmlns:a16="http://schemas.microsoft.com/office/drawing/2014/main" id="{E4B401B5-07A1-43C2-879F-E326344C961F}"/>
              </a:ext>
            </a:extLst>
          </p:cNvPr>
          <p:cNvSpPr/>
          <p:nvPr/>
        </p:nvSpPr>
        <p:spPr>
          <a:xfrm>
            <a:off x="916427" y="3510565"/>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2165;p68">
            <a:extLst>
              <a:ext uri="{FF2B5EF4-FFF2-40B4-BE49-F238E27FC236}">
                <a16:creationId xmlns:a16="http://schemas.microsoft.com/office/drawing/2014/main" id="{E2E5CF5C-AA56-4C3D-8CB8-5DF2DFD2FA43}"/>
              </a:ext>
            </a:extLst>
          </p:cNvPr>
          <p:cNvGrpSpPr/>
          <p:nvPr/>
        </p:nvGrpSpPr>
        <p:grpSpPr>
          <a:xfrm>
            <a:off x="1365899" y="3510565"/>
            <a:ext cx="346056" cy="345674"/>
            <a:chOff x="3303268" y="3817349"/>
            <a:chExt cx="346056" cy="345674"/>
          </a:xfrm>
        </p:grpSpPr>
        <p:sp>
          <p:nvSpPr>
            <p:cNvPr id="18" name="Google Shape;2166;p68">
              <a:extLst>
                <a:ext uri="{FF2B5EF4-FFF2-40B4-BE49-F238E27FC236}">
                  <a16:creationId xmlns:a16="http://schemas.microsoft.com/office/drawing/2014/main" id="{AD7BDD66-401E-41A7-9582-AE2C1C5C9B59}"/>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67;p68">
              <a:extLst>
                <a:ext uri="{FF2B5EF4-FFF2-40B4-BE49-F238E27FC236}">
                  <a16:creationId xmlns:a16="http://schemas.microsoft.com/office/drawing/2014/main" id="{CC86F28A-6E76-4B06-9A59-1E51B5D7966D}"/>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68;p68">
              <a:extLst>
                <a:ext uri="{FF2B5EF4-FFF2-40B4-BE49-F238E27FC236}">
                  <a16:creationId xmlns:a16="http://schemas.microsoft.com/office/drawing/2014/main" id="{1B0F20DF-5E96-4797-A0DF-3C2AF11D6DD3}"/>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69;p68">
              <a:extLst>
                <a:ext uri="{FF2B5EF4-FFF2-40B4-BE49-F238E27FC236}">
                  <a16:creationId xmlns:a16="http://schemas.microsoft.com/office/drawing/2014/main" id="{160DFDCC-2555-4BD3-BE09-F8CE10D1DFEA}"/>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170;p68">
            <a:extLst>
              <a:ext uri="{FF2B5EF4-FFF2-40B4-BE49-F238E27FC236}">
                <a16:creationId xmlns:a16="http://schemas.microsoft.com/office/drawing/2014/main" id="{9076E057-F175-49D6-9FB8-8169E10F951F}"/>
              </a:ext>
            </a:extLst>
          </p:cNvPr>
          <p:cNvGrpSpPr/>
          <p:nvPr/>
        </p:nvGrpSpPr>
        <p:grpSpPr>
          <a:xfrm>
            <a:off x="1814988" y="3510565"/>
            <a:ext cx="346056" cy="345674"/>
            <a:chOff x="3752358" y="3817349"/>
            <a:chExt cx="346056" cy="345674"/>
          </a:xfrm>
        </p:grpSpPr>
        <p:sp>
          <p:nvSpPr>
            <p:cNvPr id="23" name="Google Shape;2171;p68">
              <a:extLst>
                <a:ext uri="{FF2B5EF4-FFF2-40B4-BE49-F238E27FC236}">
                  <a16:creationId xmlns:a16="http://schemas.microsoft.com/office/drawing/2014/main" id="{1371C53A-176D-4C2D-9038-685113311D5C}"/>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72;p68">
              <a:extLst>
                <a:ext uri="{FF2B5EF4-FFF2-40B4-BE49-F238E27FC236}">
                  <a16:creationId xmlns:a16="http://schemas.microsoft.com/office/drawing/2014/main" id="{86D54D13-27B7-4A84-AF5C-B368264BAB48}"/>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73;p68">
              <a:extLst>
                <a:ext uri="{FF2B5EF4-FFF2-40B4-BE49-F238E27FC236}">
                  <a16:creationId xmlns:a16="http://schemas.microsoft.com/office/drawing/2014/main" id="{652E8A43-6448-4BB8-B3B7-A7DDAACC2031}"/>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74;p68">
              <a:extLst>
                <a:ext uri="{FF2B5EF4-FFF2-40B4-BE49-F238E27FC236}">
                  <a16:creationId xmlns:a16="http://schemas.microsoft.com/office/drawing/2014/main" id="{6C61B3FA-1C14-4A12-803F-6C4300055FC7}"/>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4654FC84-3371-4EE4-8055-03BE93316FA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709851" y="2832875"/>
            <a:ext cx="4787538"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Faizan Solanki</a:t>
            </a:r>
            <a:endParaRPr sz="4000" dirty="0"/>
          </a:p>
        </p:txBody>
      </p:sp>
      <p:sp>
        <p:nvSpPr>
          <p:cNvPr id="195" name="Google Shape;195;p41"/>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Sales Account Manager</a:t>
            </a:r>
          </a:p>
          <a:p>
            <a:pPr marL="0" lvl="0" indent="0" algn="ctr" rtl="0">
              <a:spcBef>
                <a:spcPts val="0"/>
              </a:spcBef>
              <a:spcAft>
                <a:spcPts val="0"/>
              </a:spcAft>
              <a:buNone/>
            </a:pPr>
            <a:r>
              <a:rPr lang="en" dirty="0"/>
              <a:t>faizan@greenfieldsolutions.tech</a:t>
            </a:r>
          </a:p>
        </p:txBody>
      </p:sp>
      <p:pic>
        <p:nvPicPr>
          <p:cNvPr id="4" name="Picture 3">
            <a:extLst>
              <a:ext uri="{FF2B5EF4-FFF2-40B4-BE49-F238E27FC236}">
                <a16:creationId xmlns:a16="http://schemas.microsoft.com/office/drawing/2014/main" id="{BD227BB6-ACDC-4A4C-B8D8-B15D7B8F62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transition spd="slow" advClick="0" advTm="5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336987"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Cover Letter</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69" y="3720650"/>
            <a:ext cx="3957477"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baseline="0" dirty="0">
                <a:solidFill>
                  <a:schemeClr val="bg1"/>
                </a:solidFill>
              </a:rPr>
              <a:t>Data Center Solutions provider </a:t>
            </a:r>
            <a:endParaRPr dirty="0">
              <a:solidFill>
                <a:schemeClr val="bg1"/>
              </a:solidFill>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F37DC3DD-EF72-467D-B06E-80D8FF9BE24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i="0" u="none" strike="noStrike" baseline="0" dirty="0">
                <a:solidFill>
                  <a:srgbClr val="FFFF00"/>
                </a:solidFill>
                <a:latin typeface="Leelawadee UI" panose="020B0502040204020203" pitchFamily="34" charset="-34"/>
                <a:cs typeface="Leelawadee UI" panose="020B0502040204020203" pitchFamily="34" charset="-34"/>
              </a:rPr>
              <a:t>GFS was formed in 2005 with an objective to capitalize on the rising need of Data Center Infrastructure in the Kingdom. As of now GFS has expanded in the following Business Verticals </a:t>
            </a:r>
            <a:endParaRPr sz="1800" dirty="0">
              <a:solidFill>
                <a:srgbClr val="FFFF00"/>
              </a:solidFill>
            </a:endParaRPr>
          </a:p>
        </p:txBody>
      </p:sp>
      <p:sp>
        <p:nvSpPr>
          <p:cNvPr id="215" name="Google Shape;215;p44"/>
          <p:cNvSpPr txBox="1">
            <a:spLocks noGrp="1"/>
          </p:cNvSpPr>
          <p:nvPr>
            <p:ph type="body" idx="1"/>
          </p:nvPr>
        </p:nvSpPr>
        <p:spPr>
          <a:xfrm>
            <a:off x="938500" y="1659275"/>
            <a:ext cx="4946400" cy="3173982"/>
          </a:xfrm>
          <a:prstGeom prst="rect">
            <a:avLst/>
          </a:prstGeom>
        </p:spPr>
        <p:txBody>
          <a:bodyPr spcFirstLastPara="1" wrap="square" lIns="91425" tIns="91425" rIns="91425" bIns="91425" anchor="t" anchorCtr="0">
            <a:noAutofit/>
          </a:bodyPr>
          <a:lstStyle/>
          <a:p>
            <a:pPr marL="139700" indent="0">
              <a:buNone/>
            </a:pPr>
            <a:r>
              <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rPr>
              <a:t>a. Data Center Turnkey Solutions </a:t>
            </a:r>
          </a:p>
          <a:p>
            <a:pPr marL="139700" indent="0">
              <a:buNone/>
            </a:pPr>
            <a:r>
              <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rPr>
              <a:t>b. CCTV Surveillance Solutions </a:t>
            </a:r>
          </a:p>
          <a:p>
            <a:pPr marL="139700" indent="0">
              <a:buNone/>
            </a:pPr>
            <a:r>
              <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rPr>
              <a:t>c. Structured Cabling </a:t>
            </a:r>
          </a:p>
          <a:p>
            <a:pPr marL="139700" indent="0">
              <a:buNone/>
            </a:pPr>
            <a:r>
              <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rPr>
              <a:t>d. Electromechanical </a:t>
            </a:r>
          </a:p>
          <a:p>
            <a:pPr marL="139700" indent="0">
              <a:buNone/>
            </a:pPr>
            <a:r>
              <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rPr>
              <a:t>e. Low Voltage Solutions </a:t>
            </a:r>
          </a:p>
          <a:p>
            <a:pPr marL="139700" indent="0">
              <a:buNone/>
            </a:pPr>
            <a:r>
              <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rPr>
              <a:t>f. Low Current Solutions </a:t>
            </a:r>
          </a:p>
          <a:p>
            <a:pPr marL="139700" indent="0">
              <a:buNone/>
            </a:pPr>
            <a:r>
              <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rPr>
              <a:t>g. Security Solution </a:t>
            </a:r>
          </a:p>
          <a:p>
            <a:pPr marL="139700" indent="0">
              <a:buNone/>
            </a:pPr>
            <a:r>
              <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rPr>
              <a:t>h. Office Fit Out Works </a:t>
            </a:r>
          </a:p>
          <a:p>
            <a:pPr marL="139700" indent="0">
              <a:buNone/>
            </a:pPr>
            <a:r>
              <a:rPr lang="en-US" sz="1100" b="0" i="0" u="none" strike="noStrike" baseline="0" dirty="0" err="1">
                <a:solidFill>
                  <a:schemeClr val="bg1">
                    <a:lumMod val="95000"/>
                  </a:schemeClr>
                </a:solidFill>
                <a:latin typeface="Leelawadee UI" panose="020B0502040204020203" pitchFamily="34" charset="-34"/>
                <a:cs typeface="Leelawadee UI" panose="020B0502040204020203" pitchFamily="34" charset="-34"/>
              </a:rPr>
              <a:t>i</a:t>
            </a:r>
            <a:r>
              <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rPr>
              <a:t>. Office Automation System </a:t>
            </a:r>
          </a:p>
          <a:p>
            <a:pPr marL="139700" indent="0">
              <a:buNone/>
            </a:pPr>
            <a:r>
              <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rPr>
              <a:t>j. OSP / ISP (Outside plant / Inside Plant) </a:t>
            </a:r>
          </a:p>
          <a:p>
            <a:pPr marL="139700" indent="0">
              <a:buNone/>
            </a:pPr>
            <a:endPar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endParaRPr>
          </a:p>
          <a:p>
            <a:pPr marL="139700" indent="0">
              <a:buNone/>
            </a:pPr>
            <a:r>
              <a:rPr lang="en-US" sz="1100" b="0" i="0" u="none" strike="noStrike" baseline="0" dirty="0">
                <a:solidFill>
                  <a:schemeClr val="bg1">
                    <a:lumMod val="95000"/>
                  </a:schemeClr>
                </a:solidFill>
                <a:latin typeface="Leelawadee UI" panose="020B0502040204020203" pitchFamily="34" charset="-34"/>
                <a:cs typeface="Leelawadee UI" panose="020B0502040204020203" pitchFamily="34" charset="-34"/>
              </a:rPr>
              <a:t>Right from incorporation GFS has always strived to be a knowledge base company and has focused in keeping a technically agile and versatile group of Engineers and Technicians who form the solid core of the company. Our team of Professionals has managed to keep the Quality of Service and the speed of execution very high. In this Profile, we will introduce you the Business Verticals we handle and also a list of a few projects recently executed will be detailed. </a:t>
            </a:r>
          </a:p>
          <a:p>
            <a:pPr marL="139700" indent="0">
              <a:buNone/>
            </a:pPr>
            <a:endParaRPr sz="1000" dirty="0">
              <a:solidFill>
                <a:schemeClr val="bg1">
                  <a:lumMod val="95000"/>
                </a:schemeClr>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37D36AE0-ECFD-453D-AB34-1651580DB91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458601"/>
            <a:ext cx="4754313"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Business Verticals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C494BA8D-BB97-46EA-8DEC-214DB7B351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extLst>
      <p:ext uri="{BB962C8B-B14F-4D97-AF65-F5344CB8AC3E}">
        <p14:creationId xmlns:p14="http://schemas.microsoft.com/office/powerpoint/2010/main" val="2860757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 name="Google Shape;233;p46">
            <a:extLst>
              <a:ext uri="{FF2B5EF4-FFF2-40B4-BE49-F238E27FC236}">
                <a16:creationId xmlns:a16="http://schemas.microsoft.com/office/drawing/2014/main" id="{C17ED8CC-C18D-408E-9F7B-D908E8E43AA1}"/>
              </a:ext>
            </a:extLst>
          </p:cNvPr>
          <p:cNvSpPr txBox="1">
            <a:spLocks/>
          </p:cNvSpPr>
          <p:nvPr/>
        </p:nvSpPr>
        <p:spPr>
          <a:xfrm>
            <a:off x="938500" y="445025"/>
            <a:ext cx="46293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dirty="0"/>
              <a:t>CCTV Surveillance Solutions</a:t>
            </a:r>
          </a:p>
        </p:txBody>
      </p:sp>
      <p:graphicFrame>
        <p:nvGraphicFramePr>
          <p:cNvPr id="12" name="Diagram 11">
            <a:extLst>
              <a:ext uri="{FF2B5EF4-FFF2-40B4-BE49-F238E27FC236}">
                <a16:creationId xmlns:a16="http://schemas.microsoft.com/office/drawing/2014/main" id="{2AF3290D-60F0-41F4-B1D5-725B7DFF3740}"/>
              </a:ext>
            </a:extLst>
          </p:cNvPr>
          <p:cNvGraphicFramePr/>
          <p:nvPr>
            <p:extLst>
              <p:ext uri="{D42A27DB-BD31-4B8C-83A1-F6EECF244321}">
                <p14:modId xmlns:p14="http://schemas.microsoft.com/office/powerpoint/2010/main" val="2129261249"/>
              </p:ext>
            </p:extLst>
          </p:nvPr>
        </p:nvGraphicFramePr>
        <p:xfrm>
          <a:off x="1406434" y="1632857"/>
          <a:ext cx="6096000" cy="3331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11156E65-974D-41A4-A2EF-C3226EBA660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graphicEl>
                                              <a:dgm id="{CF51AE77-60D1-430A-8592-8366BCC711BF}"/>
                                            </p:graphicEl>
                                          </p:spTgt>
                                        </p:tgtEl>
                                        <p:attrNameLst>
                                          <p:attrName>style.visibility</p:attrName>
                                        </p:attrNameLst>
                                      </p:cBhvr>
                                      <p:to>
                                        <p:strVal val="visible"/>
                                      </p:to>
                                    </p:set>
                                    <p:animEffect transition="in" filter="wipe(down)">
                                      <p:cBhvr>
                                        <p:cTn id="7" dur="500"/>
                                        <p:tgtEl>
                                          <p:spTgt spid="12">
                                            <p:graphicEl>
                                              <a:dgm id="{CF51AE77-60D1-430A-8592-8366BCC711BF}"/>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graphicEl>
                                              <a:dgm id="{0B952604-A204-4B30-85A4-022B3D3AFB9A}"/>
                                            </p:graphicEl>
                                          </p:spTgt>
                                        </p:tgtEl>
                                        <p:attrNameLst>
                                          <p:attrName>style.visibility</p:attrName>
                                        </p:attrNameLst>
                                      </p:cBhvr>
                                      <p:to>
                                        <p:strVal val="visible"/>
                                      </p:to>
                                    </p:set>
                                    <p:animEffect transition="in" filter="wipe(down)">
                                      <p:cBhvr>
                                        <p:cTn id="11" dur="500"/>
                                        <p:tgtEl>
                                          <p:spTgt spid="12">
                                            <p:graphicEl>
                                              <a:dgm id="{0B952604-A204-4B30-85A4-022B3D3AFB9A}"/>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graphicEl>
                                              <a:dgm id="{CF49697E-498F-4561-A0A4-49D5110C1C63}"/>
                                            </p:graphicEl>
                                          </p:spTgt>
                                        </p:tgtEl>
                                        <p:attrNameLst>
                                          <p:attrName>style.visibility</p:attrName>
                                        </p:attrNameLst>
                                      </p:cBhvr>
                                      <p:to>
                                        <p:strVal val="visible"/>
                                      </p:to>
                                    </p:set>
                                    <p:animEffect transition="in" filter="wipe(down)">
                                      <p:cBhvr>
                                        <p:cTn id="15" dur="500"/>
                                        <p:tgtEl>
                                          <p:spTgt spid="12">
                                            <p:graphicEl>
                                              <a:dgm id="{CF49697E-498F-4561-A0A4-49D5110C1C63}"/>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graphicEl>
                                              <a:dgm id="{80D8B300-5F24-4747-AFAD-04C86C7D5902}"/>
                                            </p:graphicEl>
                                          </p:spTgt>
                                        </p:tgtEl>
                                        <p:attrNameLst>
                                          <p:attrName>style.visibility</p:attrName>
                                        </p:attrNameLst>
                                      </p:cBhvr>
                                      <p:to>
                                        <p:strVal val="visible"/>
                                      </p:to>
                                    </p:set>
                                    <p:animEffect transition="in" filter="wipe(down)">
                                      <p:cBhvr>
                                        <p:cTn id="19" dur="500"/>
                                        <p:tgtEl>
                                          <p:spTgt spid="12">
                                            <p:graphicEl>
                                              <a:dgm id="{80D8B300-5F24-4747-AFAD-04C86C7D5902}"/>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2">
                                            <p:graphicEl>
                                              <a:dgm id="{D19E7191-BA92-429F-850B-E212DAE39154}"/>
                                            </p:graphicEl>
                                          </p:spTgt>
                                        </p:tgtEl>
                                        <p:attrNameLst>
                                          <p:attrName>style.visibility</p:attrName>
                                        </p:attrNameLst>
                                      </p:cBhvr>
                                      <p:to>
                                        <p:strVal val="visible"/>
                                      </p:to>
                                    </p:set>
                                    <p:animEffect transition="in" filter="wipe(down)">
                                      <p:cBhvr>
                                        <p:cTn id="23" dur="500"/>
                                        <p:tgtEl>
                                          <p:spTgt spid="12">
                                            <p:graphicEl>
                                              <a:dgm id="{D19E7191-BA92-429F-850B-E212DAE39154}"/>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2">
                                            <p:graphicEl>
                                              <a:dgm id="{02836107-927A-4C40-9851-A57F70248496}"/>
                                            </p:graphicEl>
                                          </p:spTgt>
                                        </p:tgtEl>
                                        <p:attrNameLst>
                                          <p:attrName>style.visibility</p:attrName>
                                        </p:attrNameLst>
                                      </p:cBhvr>
                                      <p:to>
                                        <p:strVal val="visible"/>
                                      </p:to>
                                    </p:set>
                                    <p:animEffect transition="in" filter="wipe(down)">
                                      <p:cBhvr>
                                        <p:cTn id="27" dur="500"/>
                                        <p:tgtEl>
                                          <p:spTgt spid="12">
                                            <p:graphicEl>
                                              <a:dgm id="{02836107-927A-4C40-9851-A57F70248496}"/>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2">
                                            <p:graphicEl>
                                              <a:dgm id="{228AC981-8AC1-43D8-8DBC-EB225877CDBD}"/>
                                            </p:graphicEl>
                                          </p:spTgt>
                                        </p:tgtEl>
                                        <p:attrNameLst>
                                          <p:attrName>style.visibility</p:attrName>
                                        </p:attrNameLst>
                                      </p:cBhvr>
                                      <p:to>
                                        <p:strVal val="visible"/>
                                      </p:to>
                                    </p:set>
                                    <p:animEffect transition="in" filter="wipe(down)">
                                      <p:cBhvr>
                                        <p:cTn id="31" dur="500"/>
                                        <p:tgtEl>
                                          <p:spTgt spid="12">
                                            <p:graphicEl>
                                              <a:dgm id="{228AC981-8AC1-43D8-8DBC-EB225877CDBD}"/>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2">
                                            <p:graphicEl>
                                              <a:dgm id="{CF3A1651-5A6C-4CB5-A3FA-C0241E0F357F}"/>
                                            </p:graphicEl>
                                          </p:spTgt>
                                        </p:tgtEl>
                                        <p:attrNameLst>
                                          <p:attrName>style.visibility</p:attrName>
                                        </p:attrNameLst>
                                      </p:cBhvr>
                                      <p:to>
                                        <p:strVal val="visible"/>
                                      </p:to>
                                    </p:set>
                                    <p:animEffect transition="in" filter="wipe(down)">
                                      <p:cBhvr>
                                        <p:cTn id="35" dur="500"/>
                                        <p:tgtEl>
                                          <p:spTgt spid="12">
                                            <p:graphicEl>
                                              <a:dgm id="{CF3A1651-5A6C-4CB5-A3FA-C0241E0F357F}"/>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2">
                                            <p:graphicEl>
                                              <a:dgm id="{8D938E13-B7D1-4DB5-88AB-2E1DF07284F4}"/>
                                            </p:graphicEl>
                                          </p:spTgt>
                                        </p:tgtEl>
                                        <p:attrNameLst>
                                          <p:attrName>style.visibility</p:attrName>
                                        </p:attrNameLst>
                                      </p:cBhvr>
                                      <p:to>
                                        <p:strVal val="visible"/>
                                      </p:to>
                                    </p:set>
                                    <p:animEffect transition="in" filter="wipe(down)">
                                      <p:cBhvr>
                                        <p:cTn id="39" dur="500"/>
                                        <p:tgtEl>
                                          <p:spTgt spid="12">
                                            <p:graphicEl>
                                              <a:dgm id="{8D938E13-B7D1-4DB5-88AB-2E1DF07284F4}"/>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2">
                                            <p:graphicEl>
                                              <a:dgm id="{A8A25486-5927-4E32-8F11-3075C417B4D6}"/>
                                            </p:graphicEl>
                                          </p:spTgt>
                                        </p:tgtEl>
                                        <p:attrNameLst>
                                          <p:attrName>style.visibility</p:attrName>
                                        </p:attrNameLst>
                                      </p:cBhvr>
                                      <p:to>
                                        <p:strVal val="visible"/>
                                      </p:to>
                                    </p:set>
                                    <p:animEffect transition="in" filter="wipe(down)">
                                      <p:cBhvr>
                                        <p:cTn id="43" dur="500"/>
                                        <p:tgtEl>
                                          <p:spTgt spid="12">
                                            <p:graphicEl>
                                              <a:dgm id="{A8A25486-5927-4E32-8F11-3075C417B4D6}"/>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12">
                                            <p:graphicEl>
                                              <a:dgm id="{97A94358-C6B0-4733-AD62-36BEA1CEFC0C}"/>
                                            </p:graphicEl>
                                          </p:spTgt>
                                        </p:tgtEl>
                                        <p:attrNameLst>
                                          <p:attrName>style.visibility</p:attrName>
                                        </p:attrNameLst>
                                      </p:cBhvr>
                                      <p:to>
                                        <p:strVal val="visible"/>
                                      </p:to>
                                    </p:set>
                                    <p:animEffect transition="in" filter="wipe(down)">
                                      <p:cBhvr>
                                        <p:cTn id="47" dur="500"/>
                                        <p:tgtEl>
                                          <p:spTgt spid="12">
                                            <p:graphicEl>
                                              <a:dgm id="{97A94358-C6B0-4733-AD62-36BEA1CEFC0C}"/>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2">
                                            <p:graphicEl>
                                              <a:dgm id="{2864F917-D777-4688-84C1-29175B8E802B}"/>
                                            </p:graphicEl>
                                          </p:spTgt>
                                        </p:tgtEl>
                                        <p:attrNameLst>
                                          <p:attrName>style.visibility</p:attrName>
                                        </p:attrNameLst>
                                      </p:cBhvr>
                                      <p:to>
                                        <p:strVal val="visible"/>
                                      </p:to>
                                    </p:set>
                                    <p:animEffect transition="in" filter="wipe(down)">
                                      <p:cBhvr>
                                        <p:cTn id="51" dur="500"/>
                                        <p:tgtEl>
                                          <p:spTgt spid="12">
                                            <p:graphicEl>
                                              <a:dgm id="{2864F917-D777-4688-84C1-29175B8E802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 name="Google Shape;233;p46">
            <a:extLst>
              <a:ext uri="{FF2B5EF4-FFF2-40B4-BE49-F238E27FC236}">
                <a16:creationId xmlns:a16="http://schemas.microsoft.com/office/drawing/2014/main" id="{C17ED8CC-C18D-408E-9F7B-D908E8E43AA1}"/>
              </a:ext>
            </a:extLst>
          </p:cNvPr>
          <p:cNvSpPr txBox="1">
            <a:spLocks/>
          </p:cNvSpPr>
          <p:nvPr/>
        </p:nvSpPr>
        <p:spPr>
          <a:xfrm>
            <a:off x="1026200" y="414022"/>
            <a:ext cx="46293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dirty="0"/>
              <a:t>Data Center Turnkey</a:t>
            </a:r>
            <a:r>
              <a:rPr lang="en-US" sz="1800" b="0" i="0" u="none" strike="noStrike" baseline="0" dirty="0">
                <a:solidFill>
                  <a:srgbClr val="000000"/>
                </a:solidFill>
                <a:latin typeface="Leelawadee UI" panose="020B0502040204020203" pitchFamily="34" charset="-34"/>
                <a:cs typeface="Leelawadee UI" panose="020B0502040204020203" pitchFamily="34" charset="-34"/>
              </a:rPr>
              <a:t> </a:t>
            </a:r>
            <a:r>
              <a:rPr lang="en-US" dirty="0"/>
              <a:t>Solutions</a:t>
            </a:r>
            <a:r>
              <a:rPr lang="en-US" sz="1800" b="0" i="0" u="none" strike="noStrike" baseline="0" dirty="0">
                <a:solidFill>
                  <a:srgbClr val="000000"/>
                </a:solidFill>
                <a:latin typeface="Leelawadee UI" panose="020B0502040204020203" pitchFamily="34" charset="-34"/>
                <a:cs typeface="Leelawadee UI" panose="020B0502040204020203" pitchFamily="34" charset="-34"/>
              </a:rPr>
              <a:t> </a:t>
            </a:r>
            <a:endParaRPr lang="en-US" dirty="0"/>
          </a:p>
        </p:txBody>
      </p:sp>
      <p:graphicFrame>
        <p:nvGraphicFramePr>
          <p:cNvPr id="2" name="Diagram 1">
            <a:extLst>
              <a:ext uri="{FF2B5EF4-FFF2-40B4-BE49-F238E27FC236}">
                <a16:creationId xmlns:a16="http://schemas.microsoft.com/office/drawing/2014/main" id="{E5795E29-561F-4DE0-81D5-AEAF33081B36}"/>
              </a:ext>
            </a:extLst>
          </p:cNvPr>
          <p:cNvGraphicFramePr/>
          <p:nvPr>
            <p:extLst>
              <p:ext uri="{D42A27DB-BD31-4B8C-83A1-F6EECF244321}">
                <p14:modId xmlns:p14="http://schemas.microsoft.com/office/powerpoint/2010/main" val="663994988"/>
              </p:ext>
            </p:extLst>
          </p:nvPr>
        </p:nvGraphicFramePr>
        <p:xfrm>
          <a:off x="1524000" y="1464972"/>
          <a:ext cx="5066211" cy="3248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1145DB3-DB9B-459F-93D4-47387693314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extLst>
      <p:ext uri="{BB962C8B-B14F-4D97-AF65-F5344CB8AC3E}">
        <p14:creationId xmlns:p14="http://schemas.microsoft.com/office/powerpoint/2010/main" val="32959678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graphicEl>
                                              <a:dgm id="{260EC1E0-DF10-4432-A6E7-0A454797B63A}"/>
                                            </p:graphicEl>
                                          </p:spTgt>
                                        </p:tgtEl>
                                        <p:attrNameLst>
                                          <p:attrName>style.visibility</p:attrName>
                                        </p:attrNameLst>
                                      </p:cBhvr>
                                      <p:to>
                                        <p:strVal val="visible"/>
                                      </p:to>
                                    </p:set>
                                    <p:anim calcmode="lin" valueType="num">
                                      <p:cBhvr additive="base">
                                        <p:cTn id="7" dur="500" fill="hold"/>
                                        <p:tgtEl>
                                          <p:spTgt spid="2">
                                            <p:graphicEl>
                                              <a:dgm id="{260EC1E0-DF10-4432-A6E7-0A454797B63A}"/>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graphicEl>
                                              <a:dgm id="{260EC1E0-DF10-4432-A6E7-0A454797B63A}"/>
                                            </p:graphic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graphicEl>
                                              <a:dgm id="{122C37AB-AA54-480A-B832-BBCFE8F856F5}"/>
                                            </p:graphicEl>
                                          </p:spTgt>
                                        </p:tgtEl>
                                        <p:attrNameLst>
                                          <p:attrName>style.visibility</p:attrName>
                                        </p:attrNameLst>
                                      </p:cBhvr>
                                      <p:to>
                                        <p:strVal val="visible"/>
                                      </p:to>
                                    </p:set>
                                    <p:anim calcmode="lin" valueType="num">
                                      <p:cBhvr additive="base">
                                        <p:cTn id="12" dur="500" fill="hold"/>
                                        <p:tgtEl>
                                          <p:spTgt spid="2">
                                            <p:graphicEl>
                                              <a:dgm id="{122C37AB-AA54-480A-B832-BBCFE8F856F5}"/>
                                            </p:graphic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graphicEl>
                                              <a:dgm id="{122C37AB-AA54-480A-B832-BBCFE8F856F5}"/>
                                            </p:graphic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
                                            <p:graphicEl>
                                              <a:dgm id="{DCAE36CE-9B98-4D26-8C72-0FAA5F6D052F}"/>
                                            </p:graphicEl>
                                          </p:spTgt>
                                        </p:tgtEl>
                                        <p:attrNameLst>
                                          <p:attrName>style.visibility</p:attrName>
                                        </p:attrNameLst>
                                      </p:cBhvr>
                                      <p:to>
                                        <p:strVal val="visible"/>
                                      </p:to>
                                    </p:set>
                                    <p:anim calcmode="lin" valueType="num">
                                      <p:cBhvr additive="base">
                                        <p:cTn id="17" dur="500" fill="hold"/>
                                        <p:tgtEl>
                                          <p:spTgt spid="2">
                                            <p:graphicEl>
                                              <a:dgm id="{DCAE36CE-9B98-4D26-8C72-0FAA5F6D052F}"/>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graphicEl>
                                              <a:dgm id="{DCAE36CE-9B98-4D26-8C72-0FAA5F6D052F}"/>
                                            </p:graphic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
                                            <p:graphicEl>
                                              <a:dgm id="{1E9A598A-3AC7-4720-80CF-7B36B5A396E0}"/>
                                            </p:graphicEl>
                                          </p:spTgt>
                                        </p:tgtEl>
                                        <p:attrNameLst>
                                          <p:attrName>style.visibility</p:attrName>
                                        </p:attrNameLst>
                                      </p:cBhvr>
                                      <p:to>
                                        <p:strVal val="visible"/>
                                      </p:to>
                                    </p:set>
                                    <p:anim calcmode="lin" valueType="num">
                                      <p:cBhvr additive="base">
                                        <p:cTn id="22" dur="500" fill="hold"/>
                                        <p:tgtEl>
                                          <p:spTgt spid="2">
                                            <p:graphicEl>
                                              <a:dgm id="{1E9A598A-3AC7-4720-80CF-7B36B5A396E0}"/>
                                            </p:graphic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graphicEl>
                                              <a:dgm id="{1E9A598A-3AC7-4720-80CF-7B36B5A396E0}"/>
                                            </p:graphic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
                                            <p:graphicEl>
                                              <a:dgm id="{63458F74-ED1F-407A-94E8-487212B3D318}"/>
                                            </p:graphicEl>
                                          </p:spTgt>
                                        </p:tgtEl>
                                        <p:attrNameLst>
                                          <p:attrName>style.visibility</p:attrName>
                                        </p:attrNameLst>
                                      </p:cBhvr>
                                      <p:to>
                                        <p:strVal val="visible"/>
                                      </p:to>
                                    </p:set>
                                    <p:anim calcmode="lin" valueType="num">
                                      <p:cBhvr additive="base">
                                        <p:cTn id="27" dur="500" fill="hold"/>
                                        <p:tgtEl>
                                          <p:spTgt spid="2">
                                            <p:graphicEl>
                                              <a:dgm id="{63458F74-ED1F-407A-94E8-487212B3D318}"/>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graphicEl>
                                              <a:dgm id="{63458F74-ED1F-407A-94E8-487212B3D318}"/>
                                            </p:graphic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
                                            <p:graphicEl>
                                              <a:dgm id="{18BAF342-BE26-48A7-8BC4-7994B2599943}"/>
                                            </p:graphicEl>
                                          </p:spTgt>
                                        </p:tgtEl>
                                        <p:attrNameLst>
                                          <p:attrName>style.visibility</p:attrName>
                                        </p:attrNameLst>
                                      </p:cBhvr>
                                      <p:to>
                                        <p:strVal val="visible"/>
                                      </p:to>
                                    </p:set>
                                    <p:anim calcmode="lin" valueType="num">
                                      <p:cBhvr additive="base">
                                        <p:cTn id="32" dur="500" fill="hold"/>
                                        <p:tgtEl>
                                          <p:spTgt spid="2">
                                            <p:graphicEl>
                                              <a:dgm id="{18BAF342-BE26-48A7-8BC4-7994B2599943}"/>
                                            </p:graphicEl>
                                          </p:spTgt>
                                        </p:tgtEl>
                                        <p:attrNameLst>
                                          <p:attrName>ppt_x</p:attrName>
                                        </p:attrNameLst>
                                      </p:cBhvr>
                                      <p:tavLst>
                                        <p:tav tm="0">
                                          <p:val>
                                            <p:strVal val="#ppt_x"/>
                                          </p:val>
                                        </p:tav>
                                        <p:tav tm="100000">
                                          <p:val>
                                            <p:strVal val="#ppt_x"/>
                                          </p:val>
                                        </p:tav>
                                      </p:tavLst>
                                    </p:anim>
                                    <p:anim calcmode="lin" valueType="num">
                                      <p:cBhvr additive="base">
                                        <p:cTn id="33" dur="500" fill="hold"/>
                                        <p:tgtEl>
                                          <p:spTgt spid="2">
                                            <p:graphicEl>
                                              <a:dgm id="{18BAF342-BE26-48A7-8BC4-7994B2599943}"/>
                                            </p:graphic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
                                            <p:graphicEl>
                                              <a:dgm id="{B013B4F4-6076-4F89-A6F2-94797405CFBA}"/>
                                            </p:graphicEl>
                                          </p:spTgt>
                                        </p:tgtEl>
                                        <p:attrNameLst>
                                          <p:attrName>style.visibility</p:attrName>
                                        </p:attrNameLst>
                                      </p:cBhvr>
                                      <p:to>
                                        <p:strVal val="visible"/>
                                      </p:to>
                                    </p:set>
                                    <p:anim calcmode="lin" valueType="num">
                                      <p:cBhvr additive="base">
                                        <p:cTn id="37" dur="500" fill="hold"/>
                                        <p:tgtEl>
                                          <p:spTgt spid="2">
                                            <p:graphicEl>
                                              <a:dgm id="{B013B4F4-6076-4F89-A6F2-94797405CFBA}"/>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graphicEl>
                                              <a:dgm id="{B013B4F4-6076-4F89-A6F2-94797405CFBA}"/>
                                            </p:graphic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
                                            <p:graphicEl>
                                              <a:dgm id="{ED2C1E2E-4CEA-4398-A89B-5A2251A78592}"/>
                                            </p:graphicEl>
                                          </p:spTgt>
                                        </p:tgtEl>
                                        <p:attrNameLst>
                                          <p:attrName>style.visibility</p:attrName>
                                        </p:attrNameLst>
                                      </p:cBhvr>
                                      <p:to>
                                        <p:strVal val="visible"/>
                                      </p:to>
                                    </p:set>
                                    <p:anim calcmode="lin" valueType="num">
                                      <p:cBhvr additive="base">
                                        <p:cTn id="42" dur="500" fill="hold"/>
                                        <p:tgtEl>
                                          <p:spTgt spid="2">
                                            <p:graphicEl>
                                              <a:dgm id="{ED2C1E2E-4CEA-4398-A89B-5A2251A78592}"/>
                                            </p:graphicEl>
                                          </p:spTgt>
                                        </p:tgtEl>
                                        <p:attrNameLst>
                                          <p:attrName>ppt_x</p:attrName>
                                        </p:attrNameLst>
                                      </p:cBhvr>
                                      <p:tavLst>
                                        <p:tav tm="0">
                                          <p:val>
                                            <p:strVal val="#ppt_x"/>
                                          </p:val>
                                        </p:tav>
                                        <p:tav tm="100000">
                                          <p:val>
                                            <p:strVal val="#ppt_x"/>
                                          </p:val>
                                        </p:tav>
                                      </p:tavLst>
                                    </p:anim>
                                    <p:anim calcmode="lin" valueType="num">
                                      <p:cBhvr additive="base">
                                        <p:cTn id="43" dur="500" fill="hold"/>
                                        <p:tgtEl>
                                          <p:spTgt spid="2">
                                            <p:graphicEl>
                                              <a:dgm id="{ED2C1E2E-4CEA-4398-A89B-5A2251A78592}"/>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499" y="445025"/>
            <a:ext cx="6820837" cy="941400"/>
          </a:xfrm>
          <a:prstGeom prst="rect">
            <a:avLst/>
          </a:prstGeom>
        </p:spPr>
        <p:txBody>
          <a:bodyPr spcFirstLastPara="1" wrap="square" lIns="91425" tIns="91425" rIns="91425" bIns="91425" anchor="t" anchorCtr="0">
            <a:noAutofit/>
          </a:bodyPr>
          <a:lstStyle/>
          <a:p>
            <a:r>
              <a:rPr lang="en-US" sz="1400" dirty="0"/>
              <a:t>Data Center to match the Uptime Institute or TIA Data Center Standards and for the ease of Identifying Business Solutions GFS has categorized these as Services which are as follows </a:t>
            </a:r>
            <a:endParaRPr sz="1400"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15" name="Diagram 14">
            <a:extLst>
              <a:ext uri="{FF2B5EF4-FFF2-40B4-BE49-F238E27FC236}">
                <a16:creationId xmlns:a16="http://schemas.microsoft.com/office/drawing/2014/main" id="{80593A45-3D5A-46C1-B4E0-578B6038D4F6}"/>
              </a:ext>
            </a:extLst>
          </p:cNvPr>
          <p:cNvGraphicFramePr/>
          <p:nvPr>
            <p:extLst>
              <p:ext uri="{D42A27DB-BD31-4B8C-83A1-F6EECF244321}">
                <p14:modId xmlns:p14="http://schemas.microsoft.com/office/powerpoint/2010/main" val="3253509327"/>
              </p:ext>
            </p:extLst>
          </p:nvPr>
        </p:nvGraphicFramePr>
        <p:xfrm>
          <a:off x="1384664" y="1234440"/>
          <a:ext cx="5238205" cy="3650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B25E9A0-7E1F-48C2-A9B6-63585694082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5523" y1="21681" x2="43566" y2="21903"/>
                        <a14:foregroundMark x1="40214" y1="26327" x2="41555" y2="26327"/>
                        <a14:foregroundMark x1="33378" y1="35398" x2="33378" y2="35398"/>
                        <a14:foregroundMark x1="33780" y1="32522" x2="33780" y2="32522"/>
                        <a14:foregroundMark x1="36863" y1="32965" x2="36863" y2="32965"/>
                        <a14:foregroundMark x1="38338" y1="36283" x2="38338" y2="36283"/>
                        <a14:foregroundMark x1="39678" y1="35398" x2="39678" y2="35398"/>
                        <a14:foregroundMark x1="36327" y1="45133" x2="36327" y2="45133"/>
                        <a14:foregroundMark x1="37668" y1="49558" x2="37668" y2="49558"/>
                        <a14:foregroundMark x1="33512" y1="38717" x2="33512" y2="38717"/>
                        <a14:foregroundMark x1="35925" y1="36283" x2="35925" y2="36283"/>
                        <a14:foregroundMark x1="31367" y1="33407" x2="31367" y2="33407"/>
                        <a14:foregroundMark x1="67426" y1="29425" x2="67426" y2="29425"/>
                        <a14:foregroundMark x1="64745" y1="24336" x2="64745" y2="24336"/>
                        <a14:foregroundMark x1="58445" y1="43142" x2="58445" y2="43142"/>
                        <a14:foregroundMark x1="59115" y1="48230" x2="59115" y2="48230"/>
                        <a14:foregroundMark x1="16220" y1="85619" x2="16220" y2="85619"/>
                        <a14:foregroundMark x1="23592" y1="87168" x2="23592" y2="87168"/>
                        <a14:foregroundMark x1="30965" y1="87389" x2="30965" y2="87389"/>
                        <a14:foregroundMark x1="37399" y1="87168" x2="37399" y2="87168"/>
                        <a14:foregroundMark x1="44638" y1="86062" x2="44638" y2="86062"/>
                        <a14:foregroundMark x1="54960" y1="85398" x2="54960" y2="85398"/>
                        <a14:foregroundMark x1="61394" y1="85398" x2="61394" y2="85398"/>
                        <a14:foregroundMark x1="65550" y1="85177" x2="65550" y2="85177"/>
                        <a14:foregroundMark x1="71716" y1="88938" x2="71716" y2="88938"/>
                        <a14:foregroundMark x1="78016" y1="88496" x2="78016" y2="88496"/>
                        <a14:foregroundMark x1="30965" y1="31858" x2="30965" y2="31858"/>
                        <a14:foregroundMark x1="31367" y1="34292" x2="31367" y2="34292"/>
                        <a14:foregroundMark x1="31367" y1="38274" x2="31367" y2="38274"/>
                        <a14:foregroundMark x1="31635" y1="37168" x2="31635" y2="37168"/>
                        <a14:foregroundMark x1="38338" y1="34735" x2="38338" y2="34735"/>
                        <a14:foregroundMark x1="38472" y1="35398" x2="38472" y2="35177"/>
                        <a14:backgroundMark x1="25469" y1="83850" x2="25469" y2="83850"/>
                        <a14:backgroundMark x1="35389" y1="34292" x2="35389" y2="34292"/>
                        <a14:backgroundMark x1="38204" y1="36726" x2="38204" y2="36726"/>
                        <a14:backgroundMark x1="38070" y1="34292" x2="38070" y2="34292"/>
                        <a14:backgroundMark x1="38338" y1="35841" x2="38338" y2="35841"/>
                        <a14:backgroundMark x1="31233" y1="32743" x2="31233" y2="32743"/>
                      </a14:backgroundRemoval>
                    </a14:imgEffect>
                  </a14:imgLayer>
                </a14:imgProps>
              </a:ext>
            </a:extLst>
          </a:blip>
          <a:stretch>
            <a:fillRect/>
          </a:stretch>
        </p:blipFill>
        <p:spPr>
          <a:xfrm>
            <a:off x="8354660" y="49775"/>
            <a:ext cx="646462" cy="3916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graphicEl>
                                              <a:dgm id="{36A30CDE-D407-42C3-992D-4E0DFD8BC525}"/>
                                            </p:graphicEl>
                                          </p:spTgt>
                                        </p:tgtEl>
                                        <p:attrNameLst>
                                          <p:attrName>style.visibility</p:attrName>
                                        </p:attrNameLst>
                                      </p:cBhvr>
                                      <p:to>
                                        <p:strVal val="visible"/>
                                      </p:to>
                                    </p:set>
                                    <p:anim calcmode="lin" valueType="num">
                                      <p:cBhvr additive="base">
                                        <p:cTn id="7" dur="500" fill="hold"/>
                                        <p:tgtEl>
                                          <p:spTgt spid="15">
                                            <p:graphicEl>
                                              <a:dgm id="{36A30CDE-D407-42C3-992D-4E0DFD8BC525}"/>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
                                            <p:graphicEl>
                                              <a:dgm id="{36A30CDE-D407-42C3-992D-4E0DFD8BC525}"/>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5">
                                            <p:graphicEl>
                                              <a:dgm id="{ABFE523D-EC8C-4A5C-AFF9-8CA61ED6870D}"/>
                                            </p:graphicEl>
                                          </p:spTgt>
                                        </p:tgtEl>
                                        <p:attrNameLst>
                                          <p:attrName>style.visibility</p:attrName>
                                        </p:attrNameLst>
                                      </p:cBhvr>
                                      <p:to>
                                        <p:strVal val="visible"/>
                                      </p:to>
                                    </p:set>
                                    <p:anim calcmode="lin" valueType="num">
                                      <p:cBhvr additive="base">
                                        <p:cTn id="12" dur="500" fill="hold"/>
                                        <p:tgtEl>
                                          <p:spTgt spid="15">
                                            <p:graphicEl>
                                              <a:dgm id="{ABFE523D-EC8C-4A5C-AFF9-8CA61ED6870D}"/>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graphicEl>
                                              <a:dgm id="{ABFE523D-EC8C-4A5C-AFF9-8CA61ED6870D}"/>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5">
                                            <p:graphicEl>
                                              <a:dgm id="{BBA0D40F-3074-4872-940C-8EED5848464F}"/>
                                            </p:graphicEl>
                                          </p:spTgt>
                                        </p:tgtEl>
                                        <p:attrNameLst>
                                          <p:attrName>style.visibility</p:attrName>
                                        </p:attrNameLst>
                                      </p:cBhvr>
                                      <p:to>
                                        <p:strVal val="visible"/>
                                      </p:to>
                                    </p:set>
                                    <p:anim calcmode="lin" valueType="num">
                                      <p:cBhvr additive="base">
                                        <p:cTn id="17" dur="500" fill="hold"/>
                                        <p:tgtEl>
                                          <p:spTgt spid="15">
                                            <p:graphicEl>
                                              <a:dgm id="{BBA0D40F-3074-4872-940C-8EED5848464F}"/>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5">
                                            <p:graphicEl>
                                              <a:dgm id="{BBA0D40F-3074-4872-940C-8EED5848464F}"/>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graphicEl>
                                              <a:dgm id="{966FD0C0-057C-482F-9CEC-197A0995537D}"/>
                                            </p:graphicEl>
                                          </p:spTgt>
                                        </p:tgtEl>
                                        <p:attrNameLst>
                                          <p:attrName>style.visibility</p:attrName>
                                        </p:attrNameLst>
                                      </p:cBhvr>
                                      <p:to>
                                        <p:strVal val="visible"/>
                                      </p:to>
                                    </p:set>
                                    <p:anim calcmode="lin" valueType="num">
                                      <p:cBhvr additive="base">
                                        <p:cTn id="22" dur="500" fill="hold"/>
                                        <p:tgtEl>
                                          <p:spTgt spid="15">
                                            <p:graphicEl>
                                              <a:dgm id="{966FD0C0-057C-482F-9CEC-197A0995537D}"/>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5">
                                            <p:graphicEl>
                                              <a:dgm id="{966FD0C0-057C-482F-9CEC-197A0995537D}"/>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5">
                                            <p:graphicEl>
                                              <a:dgm id="{DC2BF7DA-BC7D-4477-A5A9-37D2D49A359B}"/>
                                            </p:graphicEl>
                                          </p:spTgt>
                                        </p:tgtEl>
                                        <p:attrNameLst>
                                          <p:attrName>style.visibility</p:attrName>
                                        </p:attrNameLst>
                                      </p:cBhvr>
                                      <p:to>
                                        <p:strVal val="visible"/>
                                      </p:to>
                                    </p:set>
                                    <p:anim calcmode="lin" valueType="num">
                                      <p:cBhvr additive="base">
                                        <p:cTn id="27" dur="500" fill="hold"/>
                                        <p:tgtEl>
                                          <p:spTgt spid="15">
                                            <p:graphicEl>
                                              <a:dgm id="{DC2BF7DA-BC7D-4477-A5A9-37D2D49A359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5">
                                            <p:graphicEl>
                                              <a:dgm id="{DC2BF7DA-BC7D-4477-A5A9-37D2D49A359B}"/>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15">
                                            <p:graphicEl>
                                              <a:dgm id="{154B4B41-C624-4840-9F71-852AE6272582}"/>
                                            </p:graphicEl>
                                          </p:spTgt>
                                        </p:tgtEl>
                                        <p:attrNameLst>
                                          <p:attrName>style.visibility</p:attrName>
                                        </p:attrNameLst>
                                      </p:cBhvr>
                                      <p:to>
                                        <p:strVal val="visible"/>
                                      </p:to>
                                    </p:set>
                                    <p:anim calcmode="lin" valueType="num">
                                      <p:cBhvr additive="base">
                                        <p:cTn id="32" dur="500" fill="hold"/>
                                        <p:tgtEl>
                                          <p:spTgt spid="15">
                                            <p:graphicEl>
                                              <a:dgm id="{154B4B41-C624-4840-9F71-852AE627258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5">
                                            <p:graphicEl>
                                              <a:dgm id="{154B4B41-C624-4840-9F71-852AE627258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15">
                                            <p:graphicEl>
                                              <a:dgm id="{59AEDF19-FD0F-4EE8-B491-E08CF283A5C9}"/>
                                            </p:graphicEl>
                                          </p:spTgt>
                                        </p:tgtEl>
                                        <p:attrNameLst>
                                          <p:attrName>style.visibility</p:attrName>
                                        </p:attrNameLst>
                                      </p:cBhvr>
                                      <p:to>
                                        <p:strVal val="visible"/>
                                      </p:to>
                                    </p:set>
                                    <p:anim calcmode="lin" valueType="num">
                                      <p:cBhvr additive="base">
                                        <p:cTn id="37" dur="500" fill="hold"/>
                                        <p:tgtEl>
                                          <p:spTgt spid="15">
                                            <p:graphicEl>
                                              <a:dgm id="{59AEDF19-FD0F-4EE8-B491-E08CF283A5C9}"/>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5">
                                            <p:graphicEl>
                                              <a:dgm id="{59AEDF19-FD0F-4EE8-B491-E08CF283A5C9}"/>
                                            </p:graphic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15">
                                            <p:graphicEl>
                                              <a:dgm id="{23925F4C-BAC9-4C12-8EBD-E4E22541CCF2}"/>
                                            </p:graphicEl>
                                          </p:spTgt>
                                        </p:tgtEl>
                                        <p:attrNameLst>
                                          <p:attrName>style.visibility</p:attrName>
                                        </p:attrNameLst>
                                      </p:cBhvr>
                                      <p:to>
                                        <p:strVal val="visible"/>
                                      </p:to>
                                    </p:set>
                                    <p:anim calcmode="lin" valueType="num">
                                      <p:cBhvr additive="base">
                                        <p:cTn id="42" dur="500" fill="hold"/>
                                        <p:tgtEl>
                                          <p:spTgt spid="15">
                                            <p:graphicEl>
                                              <a:dgm id="{23925F4C-BAC9-4C12-8EBD-E4E22541CCF2}"/>
                                            </p:graphic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15">
                                            <p:graphicEl>
                                              <a:dgm id="{23925F4C-BAC9-4C12-8EBD-E4E22541CCF2}"/>
                                            </p:graphic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15">
                                            <p:graphicEl>
                                              <a:dgm id="{EC3073FF-2C7D-464A-A1B5-007FA69ABE02}"/>
                                            </p:graphicEl>
                                          </p:spTgt>
                                        </p:tgtEl>
                                        <p:attrNameLst>
                                          <p:attrName>style.visibility</p:attrName>
                                        </p:attrNameLst>
                                      </p:cBhvr>
                                      <p:to>
                                        <p:strVal val="visible"/>
                                      </p:to>
                                    </p:set>
                                    <p:anim calcmode="lin" valueType="num">
                                      <p:cBhvr additive="base">
                                        <p:cTn id="47" dur="500" fill="hold"/>
                                        <p:tgtEl>
                                          <p:spTgt spid="15">
                                            <p:graphicEl>
                                              <a:dgm id="{EC3073FF-2C7D-464A-A1B5-007FA69ABE02}"/>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15">
                                            <p:graphicEl>
                                              <a:dgm id="{EC3073FF-2C7D-464A-A1B5-007FA69ABE02}"/>
                                            </p:graphic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15">
                                            <p:graphicEl>
                                              <a:dgm id="{73D0294C-C243-4F76-B670-DCA54541C219}"/>
                                            </p:graphicEl>
                                          </p:spTgt>
                                        </p:tgtEl>
                                        <p:attrNameLst>
                                          <p:attrName>style.visibility</p:attrName>
                                        </p:attrNameLst>
                                      </p:cBhvr>
                                      <p:to>
                                        <p:strVal val="visible"/>
                                      </p:to>
                                    </p:set>
                                    <p:anim calcmode="lin" valueType="num">
                                      <p:cBhvr additive="base">
                                        <p:cTn id="52" dur="500" fill="hold"/>
                                        <p:tgtEl>
                                          <p:spTgt spid="15">
                                            <p:graphicEl>
                                              <a:dgm id="{73D0294C-C243-4F76-B670-DCA54541C219}"/>
                                            </p:graphic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15">
                                            <p:graphicEl>
                                              <a:dgm id="{73D0294C-C243-4F76-B670-DCA54541C219}"/>
                                            </p:graphicEl>
                                          </p:spTgt>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grpId="0" nodeType="afterEffect">
                                  <p:stCondLst>
                                    <p:cond delay="0"/>
                                  </p:stCondLst>
                                  <p:childTnLst>
                                    <p:set>
                                      <p:cBhvr>
                                        <p:cTn id="56" dur="1" fill="hold">
                                          <p:stCondLst>
                                            <p:cond delay="0"/>
                                          </p:stCondLst>
                                        </p:cTn>
                                        <p:tgtEl>
                                          <p:spTgt spid="15">
                                            <p:graphicEl>
                                              <a:dgm id="{6AF42F4E-5158-43DA-9A8D-AA2E804FC447}"/>
                                            </p:graphicEl>
                                          </p:spTgt>
                                        </p:tgtEl>
                                        <p:attrNameLst>
                                          <p:attrName>style.visibility</p:attrName>
                                        </p:attrNameLst>
                                      </p:cBhvr>
                                      <p:to>
                                        <p:strVal val="visible"/>
                                      </p:to>
                                    </p:set>
                                    <p:anim calcmode="lin" valueType="num">
                                      <p:cBhvr additive="base">
                                        <p:cTn id="57" dur="500" fill="hold"/>
                                        <p:tgtEl>
                                          <p:spTgt spid="15">
                                            <p:graphicEl>
                                              <a:dgm id="{6AF42F4E-5158-43DA-9A8D-AA2E804FC447}"/>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15">
                                            <p:graphicEl>
                                              <a:dgm id="{6AF42F4E-5158-43DA-9A8D-AA2E804FC447}"/>
                                            </p:graphicEl>
                                          </p:spTgt>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15">
                                            <p:graphicEl>
                                              <a:dgm id="{477935FC-5C1F-4AA5-AA71-B6F9D64519C5}"/>
                                            </p:graphicEl>
                                          </p:spTgt>
                                        </p:tgtEl>
                                        <p:attrNameLst>
                                          <p:attrName>style.visibility</p:attrName>
                                        </p:attrNameLst>
                                      </p:cBhvr>
                                      <p:to>
                                        <p:strVal val="visible"/>
                                      </p:to>
                                    </p:set>
                                    <p:anim calcmode="lin" valueType="num">
                                      <p:cBhvr additive="base">
                                        <p:cTn id="62" dur="500" fill="hold"/>
                                        <p:tgtEl>
                                          <p:spTgt spid="15">
                                            <p:graphicEl>
                                              <a:dgm id="{477935FC-5C1F-4AA5-AA71-B6F9D64519C5}"/>
                                            </p:graphic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5">
                                            <p:graphicEl>
                                              <a:dgm id="{477935FC-5C1F-4AA5-AA71-B6F9D64519C5}"/>
                                            </p:graphicEl>
                                          </p:spTgt>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15">
                                            <p:graphicEl>
                                              <a:dgm id="{E98000E9-22AC-4CF0-9B0E-3D28B78E33B7}"/>
                                            </p:graphicEl>
                                          </p:spTgt>
                                        </p:tgtEl>
                                        <p:attrNameLst>
                                          <p:attrName>style.visibility</p:attrName>
                                        </p:attrNameLst>
                                      </p:cBhvr>
                                      <p:to>
                                        <p:strVal val="visible"/>
                                      </p:to>
                                    </p:set>
                                    <p:anim calcmode="lin" valueType="num">
                                      <p:cBhvr additive="base">
                                        <p:cTn id="67" dur="500" fill="hold"/>
                                        <p:tgtEl>
                                          <p:spTgt spid="15">
                                            <p:graphicEl>
                                              <a:dgm id="{E98000E9-22AC-4CF0-9B0E-3D28B78E33B7}"/>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5">
                                            <p:graphicEl>
                                              <a:dgm id="{E98000E9-22AC-4CF0-9B0E-3D28B78E33B7}"/>
                                            </p:graphicEl>
                                          </p:spTgt>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grpId="0" nodeType="afterEffect">
                                  <p:stCondLst>
                                    <p:cond delay="0"/>
                                  </p:stCondLst>
                                  <p:childTnLst>
                                    <p:set>
                                      <p:cBhvr>
                                        <p:cTn id="71" dur="1" fill="hold">
                                          <p:stCondLst>
                                            <p:cond delay="0"/>
                                          </p:stCondLst>
                                        </p:cTn>
                                        <p:tgtEl>
                                          <p:spTgt spid="15">
                                            <p:graphicEl>
                                              <a:dgm id="{E1BC744C-749E-43C9-B09D-14252E0B4601}"/>
                                            </p:graphicEl>
                                          </p:spTgt>
                                        </p:tgtEl>
                                        <p:attrNameLst>
                                          <p:attrName>style.visibility</p:attrName>
                                        </p:attrNameLst>
                                      </p:cBhvr>
                                      <p:to>
                                        <p:strVal val="visible"/>
                                      </p:to>
                                    </p:set>
                                    <p:anim calcmode="lin" valueType="num">
                                      <p:cBhvr additive="base">
                                        <p:cTn id="72" dur="500" fill="hold"/>
                                        <p:tgtEl>
                                          <p:spTgt spid="15">
                                            <p:graphicEl>
                                              <a:dgm id="{E1BC744C-749E-43C9-B09D-14252E0B4601}"/>
                                            </p:graphic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15">
                                            <p:graphicEl>
                                              <a:dgm id="{E1BC744C-749E-43C9-B09D-14252E0B4601}"/>
                                            </p:graphicEl>
                                          </p:spTgt>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8" fill="hold" grpId="0" nodeType="afterEffect">
                                  <p:stCondLst>
                                    <p:cond delay="0"/>
                                  </p:stCondLst>
                                  <p:childTnLst>
                                    <p:set>
                                      <p:cBhvr>
                                        <p:cTn id="76" dur="1" fill="hold">
                                          <p:stCondLst>
                                            <p:cond delay="0"/>
                                          </p:stCondLst>
                                        </p:cTn>
                                        <p:tgtEl>
                                          <p:spTgt spid="15">
                                            <p:graphicEl>
                                              <a:dgm id="{2F148EE8-22DE-49A4-8D5A-2B5A236ADB7F}"/>
                                            </p:graphicEl>
                                          </p:spTgt>
                                        </p:tgtEl>
                                        <p:attrNameLst>
                                          <p:attrName>style.visibility</p:attrName>
                                        </p:attrNameLst>
                                      </p:cBhvr>
                                      <p:to>
                                        <p:strVal val="visible"/>
                                      </p:to>
                                    </p:set>
                                    <p:anim calcmode="lin" valueType="num">
                                      <p:cBhvr additive="base">
                                        <p:cTn id="77" dur="500" fill="hold"/>
                                        <p:tgtEl>
                                          <p:spTgt spid="15">
                                            <p:graphicEl>
                                              <a:dgm id="{2F148EE8-22DE-49A4-8D5A-2B5A236ADB7F}"/>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15">
                                            <p:graphicEl>
                                              <a:dgm id="{2F148EE8-22DE-49A4-8D5A-2B5A236ADB7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60895a3-74ac-48d5-97c8-397d0de87e43">
      <Terms xmlns="http://schemas.microsoft.com/office/infopath/2007/PartnerControls"/>
    </lcf76f155ced4ddcb4097134ff3c332f>
    <Client xmlns="e60895a3-74ac-48d5-97c8-397d0de87e43" xsi:nil="true"/>
    <ProjectName xmlns="e60895a3-74ac-48d5-97c8-397d0de87e43" xsi:nil="true"/>
    <Status xmlns="e60895a3-74ac-48d5-97c8-397d0de87e43" xsi:nil="true"/>
    <TaxCatchAll xmlns="fd19e2dd-e5a6-4234-8f94-58b22a8cbd44" xsi:nil="true"/>
    <Date xmlns="e60895a3-74ac-48d5-97c8-397d0de87e43" xsi:nil="true"/>
    <Number xmlns="e60895a3-74ac-48d5-97c8-397d0de87e43" xsi:nil="true"/>
    <SalesOrder xmlns="e60895a3-74ac-48d5-97c8-397d0de87e43" xsi:nil="true"/>
    <TALLYDATE xmlns="e60895a3-74ac-48d5-97c8-397d0de87e43">2022-06-06T00:00:00+00:00</TALLYDAT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BF57CA2EE2E345A17FF238CC4001CD" ma:contentTypeVersion="25" ma:contentTypeDescription="Create a new document." ma:contentTypeScope="" ma:versionID="deef85ce3d61f0b3eb40f7473ce2ae35">
  <xsd:schema xmlns:xsd="http://www.w3.org/2001/XMLSchema" xmlns:xs="http://www.w3.org/2001/XMLSchema" xmlns:p="http://schemas.microsoft.com/office/2006/metadata/properties" xmlns:ns2="e60895a3-74ac-48d5-97c8-397d0de87e43" xmlns:ns3="fd19e2dd-e5a6-4234-8f94-58b22a8cbd44" targetNamespace="http://schemas.microsoft.com/office/2006/metadata/properties" ma:root="true" ma:fieldsID="59807547fa77a1f6ddc28f27a1af1b29" ns2:_="" ns3:_="">
    <xsd:import namespace="e60895a3-74ac-48d5-97c8-397d0de87e43"/>
    <xsd:import namespace="fd19e2dd-e5a6-4234-8f94-58b22a8cbd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Date" minOccurs="0"/>
                <xsd:element ref="ns2:Client" minOccurs="0"/>
                <xsd:element ref="ns2:ProjectName" minOccurs="0"/>
                <xsd:element ref="ns2:Statu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Number" minOccurs="0"/>
                <xsd:element ref="ns2:lcf76f155ced4ddcb4097134ff3c332f" minOccurs="0"/>
                <xsd:element ref="ns3:TaxCatchAll" minOccurs="0"/>
                <xsd:element ref="ns2:SalesOrder" minOccurs="0"/>
                <xsd:element ref="ns2:TALLY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0895a3-74ac-48d5-97c8-397d0de87e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Date" ma:index="14" nillable="true" ma:displayName="Date" ma:format="DateOnly" ma:internalName="Date">
      <xsd:simpleType>
        <xsd:restriction base="dms:DateTime"/>
      </xsd:simpleType>
    </xsd:element>
    <xsd:element name="Client" ma:index="15" nillable="true" ma:displayName="Client" ma:format="Dropdown" ma:internalName="Client">
      <xsd:simpleType>
        <xsd:restriction base="dms:Text">
          <xsd:maxLength value="255"/>
        </xsd:restriction>
      </xsd:simpleType>
    </xsd:element>
    <xsd:element name="ProjectName" ma:index="16" nillable="true" ma:displayName="Project Name" ma:format="Dropdown" ma:internalName="ProjectName">
      <xsd:simpleType>
        <xsd:restriction base="dms:Text">
          <xsd:maxLength value="255"/>
        </xsd:restriction>
      </xsd:simpleType>
    </xsd:element>
    <xsd:element name="Status" ma:index="17" nillable="true" ma:displayName="Status" ma:format="Dropdown" ma:internalName="Status">
      <xsd:simpleType>
        <xsd:restriction base="dms:Choice">
          <xsd:enumeration value="Approved"/>
          <xsd:enumeration value="Not approved"/>
          <xsd:enumeration value="Open"/>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Number" ma:index="24" nillable="true" ma:displayName="Number" ma:indexed="true" ma:internalName="Number">
      <xsd:simpleType>
        <xsd:restriction base="dms:Number"/>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1c961beb-32ec-4725-bcee-dd83d59b6757" ma:termSetId="09814cd3-568e-fe90-9814-8d621ff8fb84" ma:anchorId="fba54fb3-c3e1-fe81-a776-ca4b69148c4d" ma:open="true" ma:isKeyword="false">
      <xsd:complexType>
        <xsd:sequence>
          <xsd:element ref="pc:Terms" minOccurs="0" maxOccurs="1"/>
        </xsd:sequence>
      </xsd:complexType>
    </xsd:element>
    <xsd:element name="SalesOrder" ma:index="28" nillable="true" ma:displayName="Sales Order" ma:format="Dropdown" ma:internalName="SalesOrder">
      <xsd:simpleType>
        <xsd:restriction base="dms:Note">
          <xsd:maxLength value="255"/>
        </xsd:restriction>
      </xsd:simpleType>
    </xsd:element>
    <xsd:element name="TALLYDATE" ma:index="29" nillable="true" ma:displayName="SALES ORDER TALLY DATE" ma:default="2022-06-06T00:00:00Z" ma:description="SALES ORDER CREATION DATE" ma:format="DateOnly" ma:internalName="TALLY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d19e2dd-e5a6-4234-8f94-58b22a8cbd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17807557-568b-43fd-b9fb-b6d59d9ab304}" ma:internalName="TaxCatchAll" ma:showField="CatchAllData" ma:web="fd19e2dd-e5a6-4234-8f94-58b22a8cbd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C1415A-DE5F-4854-AF20-94AF1E48FEF0}">
  <ds:schemaRefs>
    <ds:schemaRef ds:uri="http://schemas.microsoft.com/office/2006/metadata/properties"/>
    <ds:schemaRef ds:uri="http://www.w3.org/2000/xmlns/"/>
    <ds:schemaRef ds:uri="e60895a3-74ac-48d5-97c8-397d0de87e43"/>
    <ds:schemaRef ds:uri="http://schemas.microsoft.com/office/infopath/2007/PartnerControls"/>
    <ds:schemaRef ds:uri="http://www.w3.org/2001/XMLSchema-instance"/>
    <ds:schemaRef ds:uri="fd19e2dd-e5a6-4234-8f94-58b22a8cbd44"/>
  </ds:schemaRefs>
</ds:datastoreItem>
</file>

<file path=customXml/itemProps2.xml><?xml version="1.0" encoding="utf-8"?>
<ds:datastoreItem xmlns:ds="http://schemas.openxmlformats.org/officeDocument/2006/customXml" ds:itemID="{F0952F0F-0837-4794-B012-98452C0069C4}">
  <ds:schemaRefs>
    <ds:schemaRef ds:uri="http://schemas.microsoft.com/sharepoint/v3/contenttype/forms"/>
  </ds:schemaRefs>
</ds:datastoreItem>
</file>

<file path=customXml/itemProps3.xml><?xml version="1.0" encoding="utf-8"?>
<ds:datastoreItem xmlns:ds="http://schemas.openxmlformats.org/officeDocument/2006/customXml" ds:itemID="{0A433681-0C43-45DB-B225-8C1CE04C1700}">
  <ds:schemaRefs>
    <ds:schemaRef ds:uri="http://schemas.microsoft.com/office/2006/metadata/contentType"/>
    <ds:schemaRef ds:uri="http://schemas.microsoft.com/office/2006/metadata/properties/metaAttributes"/>
    <ds:schemaRef ds:uri="http://www.w3.org/2000/xmlns/"/>
    <ds:schemaRef ds:uri="http://www.w3.org/2001/XMLSchema"/>
    <ds:schemaRef ds:uri="e60895a3-74ac-48d5-97c8-397d0de87e43"/>
    <ds:schemaRef ds:uri="fd19e2dd-e5a6-4234-8f94-58b22a8cbd44"/>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18178</TotalTime>
  <Words>617</Words>
  <Application>Microsoft Office PowerPoint</Application>
  <PresentationFormat>On-screen Show (16:9)</PresentationFormat>
  <Paragraphs>144</Paragraphs>
  <Slides>27</Slides>
  <Notes>23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Microsoft JhengHei</vt:lpstr>
      <vt:lpstr>Arial</vt:lpstr>
      <vt:lpstr>Leelawadee UI</vt:lpstr>
      <vt:lpstr>Leelawadee UI Semilight</vt:lpstr>
      <vt:lpstr>Montserrat</vt:lpstr>
      <vt:lpstr>Montserrat ExtraBold</vt:lpstr>
      <vt:lpstr>Montserrat ExtraLight</vt:lpstr>
      <vt:lpstr>Futuristic Background by Slidesgo</vt:lpstr>
      <vt:lpstr>GREEN FIELD SOLUTION</vt:lpstr>
      <vt:lpstr>01</vt:lpstr>
      <vt:lpstr>Faizan Solanki</vt:lpstr>
      <vt:lpstr>Cover Letter</vt:lpstr>
      <vt:lpstr>GFS was formed in 2005 with an objective to capitalize on the rising need of Data Center Infrastructure in the Kingdom. As of now GFS has expanded in the following Business Verticals </vt:lpstr>
      <vt:lpstr>Business Verticals</vt:lpstr>
      <vt:lpstr>PowerPoint Presentation</vt:lpstr>
      <vt:lpstr>PowerPoint Presentation</vt:lpstr>
      <vt:lpstr>Data Center to match the Uptime Institute or TIA Data Center Standards and for the ease of Identifying Business Solutions GFS has categorized these as Services which are as follows </vt:lpstr>
      <vt:lpstr>PowerPoint Presentation</vt:lpstr>
      <vt:lpstr>List of Brands </vt:lpstr>
      <vt:lpstr>DATA CENTER</vt:lpstr>
      <vt:lpstr>PowerPoint Presentation</vt:lpstr>
      <vt:lpstr>Low Current Solution</vt:lpstr>
      <vt:lpstr>GFS has Expertise in designing State of the Art Security Solutions. Our Security Solutions has multiple Facets which suits both Government, Retail, Military, Residential and High Security Premises. Through years we have designed solutions for </vt:lpstr>
      <vt:lpstr>PowerPoint Presentation</vt:lpstr>
      <vt:lpstr>Structured Cabling</vt:lpstr>
      <vt:lpstr>GFS has a concrete design approach for Structured Cabling Solutions, we follow EIA/TIA-568A Standards. Our design Considerations always take into consideration all the sub-elements in   </vt:lpstr>
      <vt:lpstr>PowerPoint Presentation</vt:lpstr>
      <vt:lpstr>PowerPoint Presentation</vt:lpstr>
      <vt:lpstr>LIST OF PROJECTS</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CARE TECHNOLOGY</dc:title>
  <dc:creator>Faizan Solanki</dc:creator>
  <cp:lastModifiedBy>Faizan Solanki</cp:lastModifiedBy>
  <cp:revision>14</cp:revision>
  <dcterms:modified xsi:type="dcterms:W3CDTF">2025-08-25T05:46:43Z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0x0101004EBF57CA2EE2E345A17FF238CC4001CD</vt:lpwstr>
  </property>
</Properties>
</file>